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87" r:id="rId4"/>
    <p:sldId id="267" r:id="rId5"/>
    <p:sldId id="293" r:id="rId6"/>
    <p:sldId id="283" r:id="rId7"/>
    <p:sldId id="284" r:id="rId8"/>
    <p:sldId id="288" r:id="rId9"/>
    <p:sldId id="291" r:id="rId10"/>
    <p:sldId id="268" r:id="rId11"/>
    <p:sldId id="289" r:id="rId12"/>
    <p:sldId id="290" r:id="rId13"/>
    <p:sldId id="263" r:id="rId14"/>
    <p:sldId id="280" r:id="rId15"/>
    <p:sldId id="282" r:id="rId16"/>
    <p:sldId id="281" r:id="rId17"/>
    <p:sldId id="259" r:id="rId18"/>
    <p:sldId id="260" r:id="rId19"/>
    <p:sldId id="261" r:id="rId20"/>
    <p:sldId id="262" r:id="rId21"/>
    <p:sldId id="275" r:id="rId22"/>
    <p:sldId id="286" r:id="rId23"/>
    <p:sldId id="276" r:id="rId24"/>
    <p:sldId id="277" r:id="rId25"/>
    <p:sldId id="285" r:id="rId26"/>
    <p:sldId id="278" r:id="rId27"/>
    <p:sldId id="279" r:id="rId28"/>
    <p:sldId id="292" r:id="rId2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C76A7-42CC-4044-9303-B9515F1DC118}" v="72" dt="2024-11-13T23:26:55.5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r Svalina" userId="19b5b8bb30b4c2c6" providerId="LiveId" clId="{CD8C76A7-42CC-4044-9303-B9515F1DC118}"/>
    <pc:docChg chg="undo redo custSel addSld delSld modSld">
      <pc:chgData name="Damir Svalina" userId="19b5b8bb30b4c2c6" providerId="LiveId" clId="{CD8C76A7-42CC-4044-9303-B9515F1DC118}" dt="2024-11-13T23:27:00.244" v="4017" actId="1076"/>
      <pc:docMkLst>
        <pc:docMk/>
      </pc:docMkLst>
      <pc:sldChg chg="modSp del mod">
        <pc:chgData name="Damir Svalina" userId="19b5b8bb30b4c2c6" providerId="LiveId" clId="{CD8C76A7-42CC-4044-9303-B9515F1DC118}" dt="2024-11-13T19:50:22.323" v="294" actId="47"/>
        <pc:sldMkLst>
          <pc:docMk/>
          <pc:sldMk cId="379194815" sldId="258"/>
        </pc:sldMkLst>
        <pc:spChg chg="mod">
          <ac:chgData name="Damir Svalina" userId="19b5b8bb30b4c2c6" providerId="LiveId" clId="{CD8C76A7-42CC-4044-9303-B9515F1DC118}" dt="2024-11-13T19:32:31.298" v="84" actId="6549"/>
          <ac:spMkLst>
            <pc:docMk/>
            <pc:sldMk cId="379194815" sldId="258"/>
            <ac:spMk id="3" creationId="{5DAFFE0E-42FD-EB2F-79B5-81031938545B}"/>
          </ac:spMkLst>
        </pc:spChg>
      </pc:sldChg>
      <pc:sldChg chg="addSp delSp modSp mod">
        <pc:chgData name="Damir Svalina" userId="19b5b8bb30b4c2c6" providerId="LiveId" clId="{CD8C76A7-42CC-4044-9303-B9515F1DC118}" dt="2024-11-13T23:24:01.349" v="3998" actId="21"/>
        <pc:sldMkLst>
          <pc:docMk/>
          <pc:sldMk cId="13484264" sldId="259"/>
        </pc:sldMkLst>
        <pc:spChg chg="mod">
          <ac:chgData name="Damir Svalina" userId="19b5b8bb30b4c2c6" providerId="LiveId" clId="{CD8C76A7-42CC-4044-9303-B9515F1DC118}" dt="2024-11-13T19:28:37.379" v="21" actId="113"/>
          <ac:spMkLst>
            <pc:docMk/>
            <pc:sldMk cId="13484264" sldId="259"/>
            <ac:spMk id="4" creationId="{1BCF5558-53F1-2839-4D95-0A3B52C530A8}"/>
          </ac:spMkLst>
        </pc:spChg>
        <pc:spChg chg="add del mod">
          <ac:chgData name="Damir Svalina" userId="19b5b8bb30b4c2c6" providerId="LiveId" clId="{CD8C76A7-42CC-4044-9303-B9515F1DC118}" dt="2024-11-13T23:24:01.349" v="3998" actId="21"/>
          <ac:spMkLst>
            <pc:docMk/>
            <pc:sldMk cId="13484264" sldId="259"/>
            <ac:spMk id="8" creationId="{46A6B499-AD99-7EBB-B5A6-009AE2C87E2D}"/>
          </ac:spMkLst>
        </pc:spChg>
        <pc:spChg chg="add mod">
          <ac:chgData name="Damir Svalina" userId="19b5b8bb30b4c2c6" providerId="LiveId" clId="{CD8C76A7-42CC-4044-9303-B9515F1DC118}" dt="2024-11-13T19:51:31.024" v="325" actId="1076"/>
          <ac:spMkLst>
            <pc:docMk/>
            <pc:sldMk cId="13484264" sldId="259"/>
            <ac:spMk id="9" creationId="{4E454772-F373-DE31-5C4F-51505DC335D1}"/>
          </ac:spMkLst>
        </pc:spChg>
        <pc:picChg chg="mod">
          <ac:chgData name="Damir Svalina" userId="19b5b8bb30b4c2c6" providerId="LiveId" clId="{CD8C76A7-42CC-4044-9303-B9515F1DC118}" dt="2024-11-13T19:51:27.372" v="324" actId="1076"/>
          <ac:picMkLst>
            <pc:docMk/>
            <pc:sldMk cId="13484264" sldId="259"/>
            <ac:picMk id="3" creationId="{0D3925D8-4A5A-2911-EBFB-ABF7119909E6}"/>
          </ac:picMkLst>
        </pc:picChg>
      </pc:sldChg>
      <pc:sldChg chg="addSp modSp mod">
        <pc:chgData name="Damir Svalina" userId="19b5b8bb30b4c2c6" providerId="LiveId" clId="{CD8C76A7-42CC-4044-9303-B9515F1DC118}" dt="2024-11-13T23:07:10.787" v="3771" actId="113"/>
        <pc:sldMkLst>
          <pc:docMk/>
          <pc:sldMk cId="3965993556" sldId="260"/>
        </pc:sldMkLst>
        <pc:spChg chg="mod">
          <ac:chgData name="Damir Svalina" userId="19b5b8bb30b4c2c6" providerId="LiveId" clId="{CD8C76A7-42CC-4044-9303-B9515F1DC118}" dt="2024-11-13T19:38:32.051" v="226" actId="1076"/>
          <ac:spMkLst>
            <pc:docMk/>
            <pc:sldMk cId="3965993556" sldId="260"/>
            <ac:spMk id="4" creationId="{A547AA40-F9C9-A7E3-A63F-23EDDCE4C0E1}"/>
          </ac:spMkLst>
        </pc:spChg>
        <pc:spChg chg="add mod">
          <ac:chgData name="Damir Svalina" userId="19b5b8bb30b4c2c6" providerId="LiveId" clId="{CD8C76A7-42CC-4044-9303-B9515F1DC118}" dt="2024-11-13T23:07:10.787" v="3771" actId="113"/>
          <ac:spMkLst>
            <pc:docMk/>
            <pc:sldMk cId="3965993556" sldId="260"/>
            <ac:spMk id="8" creationId="{69B43AEB-86A6-EF43-6DE3-A5A68EB05DF3}"/>
          </ac:spMkLst>
        </pc:spChg>
        <pc:spChg chg="add mod">
          <ac:chgData name="Damir Svalina" userId="19b5b8bb30b4c2c6" providerId="LiveId" clId="{CD8C76A7-42CC-4044-9303-B9515F1DC118}" dt="2024-11-13T19:52:23.808" v="332" actId="1076"/>
          <ac:spMkLst>
            <pc:docMk/>
            <pc:sldMk cId="3965993556" sldId="260"/>
            <ac:spMk id="9" creationId="{9464DA56-6805-8824-4C6A-441D6BC23F19}"/>
          </ac:spMkLst>
        </pc:spChg>
        <pc:picChg chg="mod">
          <ac:chgData name="Damir Svalina" userId="19b5b8bb30b4c2c6" providerId="LiveId" clId="{CD8C76A7-42CC-4044-9303-B9515F1DC118}" dt="2024-11-13T19:38:57.203" v="232" actId="1076"/>
          <ac:picMkLst>
            <pc:docMk/>
            <pc:sldMk cId="3965993556" sldId="260"/>
            <ac:picMk id="3" creationId="{380A654B-1194-5016-E5FC-201D0489577E}"/>
          </ac:picMkLst>
        </pc:picChg>
        <pc:picChg chg="add mod">
          <ac:chgData name="Damir Svalina" userId="19b5b8bb30b4c2c6" providerId="LiveId" clId="{CD8C76A7-42CC-4044-9303-B9515F1DC118}" dt="2024-11-13T19:30:59.786" v="48" actId="208"/>
          <ac:picMkLst>
            <pc:docMk/>
            <pc:sldMk cId="3965993556" sldId="260"/>
            <ac:picMk id="6" creationId="{D907CF80-9381-51B8-B47D-2CFFB473A344}"/>
          </ac:picMkLst>
        </pc:picChg>
      </pc:sldChg>
      <pc:sldChg chg="addSp modSp mod">
        <pc:chgData name="Damir Svalina" userId="19b5b8bb30b4c2c6" providerId="LiveId" clId="{CD8C76A7-42CC-4044-9303-B9515F1DC118}" dt="2024-11-13T23:27:00.244" v="4017" actId="1076"/>
        <pc:sldMkLst>
          <pc:docMk/>
          <pc:sldMk cId="571175007" sldId="261"/>
        </pc:sldMkLst>
        <pc:spChg chg="add mod">
          <ac:chgData name="Damir Svalina" userId="19b5b8bb30b4c2c6" providerId="LiveId" clId="{CD8C76A7-42CC-4044-9303-B9515F1DC118}" dt="2024-11-13T20:01:13.851" v="430" actId="1076"/>
          <ac:spMkLst>
            <pc:docMk/>
            <pc:sldMk cId="571175007" sldId="261"/>
            <ac:spMk id="4" creationId="{805B1B70-1EB6-8124-4E6F-1D9DF5C2DE37}"/>
          </ac:spMkLst>
        </pc:spChg>
        <pc:spChg chg="add mod">
          <ac:chgData name="Damir Svalina" userId="19b5b8bb30b4c2c6" providerId="LiveId" clId="{CD8C76A7-42CC-4044-9303-B9515F1DC118}" dt="2024-11-13T21:46:57.418" v="2684" actId="1076"/>
          <ac:spMkLst>
            <pc:docMk/>
            <pc:sldMk cId="571175007" sldId="261"/>
            <ac:spMk id="5" creationId="{3586555A-5223-90A6-C48F-E27CDDAEA784}"/>
          </ac:spMkLst>
        </pc:spChg>
        <pc:spChg chg="add mod">
          <ac:chgData name="Damir Svalina" userId="19b5b8bb30b4c2c6" providerId="LiveId" clId="{CD8C76A7-42CC-4044-9303-B9515F1DC118}" dt="2024-11-13T23:26:34.900" v="4015"/>
          <ac:spMkLst>
            <pc:docMk/>
            <pc:sldMk cId="571175007" sldId="261"/>
            <ac:spMk id="6" creationId="{5370ED5D-1649-AB15-CE34-3D8D86EAB0B6}"/>
          </ac:spMkLst>
        </pc:spChg>
        <pc:spChg chg="add mod">
          <ac:chgData name="Damir Svalina" userId="19b5b8bb30b4c2c6" providerId="LiveId" clId="{CD8C76A7-42CC-4044-9303-B9515F1DC118}" dt="2024-11-13T23:27:00.244" v="4017" actId="1076"/>
          <ac:spMkLst>
            <pc:docMk/>
            <pc:sldMk cId="571175007" sldId="261"/>
            <ac:spMk id="7" creationId="{1D8D9B54-2098-5B75-7BC0-065313B34415}"/>
          </ac:spMkLst>
        </pc:spChg>
        <pc:picChg chg="mod">
          <ac:chgData name="Damir Svalina" userId="19b5b8bb30b4c2c6" providerId="LiveId" clId="{CD8C76A7-42CC-4044-9303-B9515F1DC118}" dt="2024-11-13T20:06:57.597" v="927" actId="1076"/>
          <ac:picMkLst>
            <pc:docMk/>
            <pc:sldMk cId="571175007" sldId="261"/>
            <ac:picMk id="3" creationId="{627F9037-CDDA-93F9-4037-B8BB55CDDFA7}"/>
          </ac:picMkLst>
        </pc:picChg>
      </pc:sldChg>
      <pc:sldChg chg="addSp modSp mod">
        <pc:chgData name="Damir Svalina" userId="19b5b8bb30b4c2c6" providerId="LiveId" clId="{CD8C76A7-42CC-4044-9303-B9515F1DC118}" dt="2024-11-13T20:08:35.503" v="944" actId="1076"/>
        <pc:sldMkLst>
          <pc:docMk/>
          <pc:sldMk cId="1084011986" sldId="262"/>
        </pc:sldMkLst>
        <pc:spChg chg="add mod">
          <ac:chgData name="Damir Svalina" userId="19b5b8bb30b4c2c6" providerId="LiveId" clId="{CD8C76A7-42CC-4044-9303-B9515F1DC118}" dt="2024-11-13T20:08:35.503" v="944" actId="1076"/>
          <ac:spMkLst>
            <pc:docMk/>
            <pc:sldMk cId="1084011986" sldId="262"/>
            <ac:spMk id="8" creationId="{FB9DCC4B-B7C2-1427-E4D6-5CC1D2198A0A}"/>
          </ac:spMkLst>
        </pc:spChg>
        <pc:picChg chg="mod">
          <ac:chgData name="Damir Svalina" userId="19b5b8bb30b4c2c6" providerId="LiveId" clId="{CD8C76A7-42CC-4044-9303-B9515F1DC118}" dt="2024-11-13T20:08:24.840" v="942" actId="1076"/>
          <ac:picMkLst>
            <pc:docMk/>
            <pc:sldMk cId="1084011986" sldId="262"/>
            <ac:picMk id="3" creationId="{23147CB2-2E36-8F48-E589-C789ABA6BC62}"/>
          </ac:picMkLst>
        </pc:picChg>
        <pc:picChg chg="mod">
          <ac:chgData name="Damir Svalina" userId="19b5b8bb30b4c2c6" providerId="LiveId" clId="{CD8C76A7-42CC-4044-9303-B9515F1DC118}" dt="2024-11-13T20:08:27.816" v="943" actId="1076"/>
          <ac:picMkLst>
            <pc:docMk/>
            <pc:sldMk cId="1084011986" sldId="262"/>
            <ac:picMk id="7" creationId="{AC5AFBC8-1744-7672-F267-B3D673838CA6}"/>
          </ac:picMkLst>
        </pc:picChg>
      </pc:sldChg>
      <pc:sldChg chg="addSp modSp new del mod">
        <pc:chgData name="Damir Svalina" userId="19b5b8bb30b4c2c6" providerId="LiveId" clId="{CD8C76A7-42CC-4044-9303-B9515F1DC118}" dt="2024-11-13T23:00:06.205" v="3669" actId="2696"/>
        <pc:sldMkLst>
          <pc:docMk/>
          <pc:sldMk cId="1254286902" sldId="263"/>
        </pc:sldMkLst>
        <pc:spChg chg="add mod">
          <ac:chgData name="Damir Svalina" userId="19b5b8bb30b4c2c6" providerId="LiveId" clId="{CD8C76A7-42CC-4044-9303-B9515F1DC118}" dt="2024-11-13T19:51:49.192" v="328" actId="1076"/>
          <ac:spMkLst>
            <pc:docMk/>
            <pc:sldMk cId="1254286902" sldId="263"/>
            <ac:spMk id="6" creationId="{1EA5B448-5654-60AE-1ACB-09C6B8484213}"/>
          </ac:spMkLst>
        </pc:spChg>
        <pc:spChg chg="add mod">
          <ac:chgData name="Damir Svalina" userId="19b5b8bb30b4c2c6" providerId="LiveId" clId="{CD8C76A7-42CC-4044-9303-B9515F1DC118}" dt="2024-11-13T20:00:44.311" v="428" actId="1076"/>
          <ac:spMkLst>
            <pc:docMk/>
            <pc:sldMk cId="1254286902" sldId="263"/>
            <ac:spMk id="7" creationId="{D68670B8-C7E0-EFD0-32C7-3A9B4344D97C}"/>
          </ac:spMkLst>
        </pc:spChg>
        <pc:spChg chg="add mod">
          <ac:chgData name="Damir Svalina" userId="19b5b8bb30b4c2c6" providerId="LiveId" clId="{CD8C76A7-42CC-4044-9303-B9515F1DC118}" dt="2024-11-13T20:45:34.956" v="1779" actId="1076"/>
          <ac:spMkLst>
            <pc:docMk/>
            <pc:sldMk cId="1254286902" sldId="263"/>
            <ac:spMk id="8" creationId="{418AFDCC-6E77-769C-AA3C-3492A307F4FE}"/>
          </ac:spMkLst>
        </pc:spChg>
        <pc:picChg chg="add mod">
          <ac:chgData name="Damir Svalina" userId="19b5b8bb30b4c2c6" providerId="LiveId" clId="{CD8C76A7-42CC-4044-9303-B9515F1DC118}" dt="2024-11-13T20:43:59.779" v="1725" actId="1076"/>
          <ac:picMkLst>
            <pc:docMk/>
            <pc:sldMk cId="1254286902" sldId="263"/>
            <ac:picMk id="3" creationId="{AC411167-6962-C72E-4CA4-6A5CD2A05297}"/>
          </ac:picMkLst>
        </pc:picChg>
        <pc:picChg chg="add mod">
          <ac:chgData name="Damir Svalina" userId="19b5b8bb30b4c2c6" providerId="LiveId" clId="{CD8C76A7-42CC-4044-9303-B9515F1DC118}" dt="2024-11-13T20:00:13.101" v="414" actId="1076"/>
          <ac:picMkLst>
            <pc:docMk/>
            <pc:sldMk cId="1254286902" sldId="263"/>
            <ac:picMk id="5" creationId="{27D4147B-B1EC-015F-D700-B997B121110E}"/>
          </ac:picMkLst>
        </pc:picChg>
      </pc:sldChg>
      <pc:sldChg chg="addSp modSp add mod">
        <pc:chgData name="Damir Svalina" userId="19b5b8bb30b4c2c6" providerId="LiveId" clId="{CD8C76A7-42CC-4044-9303-B9515F1DC118}" dt="2024-11-13T23:25:16.144" v="4011" actId="1076"/>
        <pc:sldMkLst>
          <pc:docMk/>
          <pc:sldMk cId="2816059364" sldId="263"/>
        </pc:sldMkLst>
        <pc:spChg chg="add mod">
          <ac:chgData name="Damir Svalina" userId="19b5b8bb30b4c2c6" providerId="LiveId" clId="{CD8C76A7-42CC-4044-9303-B9515F1DC118}" dt="2024-11-13T23:05:08.177" v="3761" actId="20577"/>
          <ac:spMkLst>
            <pc:docMk/>
            <pc:sldMk cId="2816059364" sldId="263"/>
            <ac:spMk id="2" creationId="{079D8F06-A1FA-BAFB-ACC9-FE8C404FC099}"/>
          </ac:spMkLst>
        </pc:spChg>
        <pc:spChg chg="add mod">
          <ac:chgData name="Damir Svalina" userId="19b5b8bb30b4c2c6" providerId="LiveId" clId="{CD8C76A7-42CC-4044-9303-B9515F1DC118}" dt="2024-11-13T23:23:09.511" v="3995" actId="208"/>
          <ac:spMkLst>
            <pc:docMk/>
            <pc:sldMk cId="2816059364" sldId="263"/>
            <ac:spMk id="4" creationId="{4A508C8F-022E-A3BD-9F39-C9809E5F192E}"/>
          </ac:spMkLst>
        </pc:spChg>
        <pc:spChg chg="mod">
          <ac:chgData name="Damir Svalina" userId="19b5b8bb30b4c2c6" providerId="LiveId" clId="{CD8C76A7-42CC-4044-9303-B9515F1DC118}" dt="2024-11-13T23:03:02.009" v="3700" actId="1076"/>
          <ac:spMkLst>
            <pc:docMk/>
            <pc:sldMk cId="2816059364" sldId="263"/>
            <ac:spMk id="6" creationId="{1EA5B448-5654-60AE-1ACB-09C6B8484213}"/>
          </ac:spMkLst>
        </pc:spChg>
        <pc:spChg chg="mod">
          <ac:chgData name="Damir Svalina" userId="19b5b8bb30b4c2c6" providerId="LiveId" clId="{CD8C76A7-42CC-4044-9303-B9515F1DC118}" dt="2024-11-13T23:05:32.043" v="3768" actId="1076"/>
          <ac:spMkLst>
            <pc:docMk/>
            <pc:sldMk cId="2816059364" sldId="263"/>
            <ac:spMk id="7" creationId="{D68670B8-C7E0-EFD0-32C7-3A9B4344D97C}"/>
          </ac:spMkLst>
        </pc:spChg>
        <pc:spChg chg="add mod">
          <ac:chgData name="Damir Svalina" userId="19b5b8bb30b4c2c6" providerId="LiveId" clId="{CD8C76A7-42CC-4044-9303-B9515F1DC118}" dt="2024-11-13T23:23:43.784" v="3997" actId="1076"/>
          <ac:spMkLst>
            <pc:docMk/>
            <pc:sldMk cId="2816059364" sldId="263"/>
            <ac:spMk id="9" creationId="{62B32D7A-29A4-F565-EBA5-A62139EA0A49}"/>
          </ac:spMkLst>
        </pc:spChg>
        <pc:spChg chg="add mod">
          <ac:chgData name="Damir Svalina" userId="19b5b8bb30b4c2c6" providerId="LiveId" clId="{CD8C76A7-42CC-4044-9303-B9515F1DC118}" dt="2024-11-13T23:25:16.144" v="4011" actId="1076"/>
          <ac:spMkLst>
            <pc:docMk/>
            <pc:sldMk cId="2816059364" sldId="263"/>
            <ac:spMk id="10" creationId="{46A6B499-AD99-7EBB-B5A6-009AE2C87E2D}"/>
          </ac:spMkLst>
        </pc:spChg>
      </pc:sldChg>
      <pc:sldChg chg="delSp modSp add mod">
        <pc:chgData name="Damir Svalina" userId="19b5b8bb30b4c2c6" providerId="LiveId" clId="{CD8C76A7-42CC-4044-9303-B9515F1DC118}" dt="2024-11-13T22:48:46.234" v="3391" actId="1076"/>
        <pc:sldMkLst>
          <pc:docMk/>
          <pc:sldMk cId="972430637" sldId="267"/>
        </pc:sldMkLst>
        <pc:spChg chg="mod">
          <ac:chgData name="Damir Svalina" userId="19b5b8bb30b4c2c6" providerId="LiveId" clId="{CD8C76A7-42CC-4044-9303-B9515F1DC118}" dt="2024-11-13T22:48:46.234" v="3391" actId="1076"/>
          <ac:spMkLst>
            <pc:docMk/>
            <pc:sldMk cId="972430637" sldId="267"/>
            <ac:spMk id="4" creationId="{3199D2DA-B851-4D81-A028-29D34111E5F5}"/>
          </ac:spMkLst>
        </pc:spChg>
        <pc:picChg chg="del">
          <ac:chgData name="Damir Svalina" userId="19b5b8bb30b4c2c6" providerId="LiveId" clId="{CD8C76A7-42CC-4044-9303-B9515F1DC118}" dt="2024-11-13T22:48:40.468" v="3390" actId="478"/>
          <ac:picMkLst>
            <pc:docMk/>
            <pc:sldMk cId="972430637" sldId="267"/>
            <ac:picMk id="5" creationId="{29959DC5-CA77-1E9F-C7B3-14BA8AB9D9F9}"/>
          </ac:picMkLst>
        </pc:picChg>
      </pc:sldChg>
      <pc:sldChg chg="addSp delSp modSp add mod">
        <pc:chgData name="Damir Svalina" userId="19b5b8bb30b4c2c6" providerId="LiveId" clId="{CD8C76A7-42CC-4044-9303-B9515F1DC118}" dt="2024-11-13T22:56:24.660" v="3583" actId="1076"/>
        <pc:sldMkLst>
          <pc:docMk/>
          <pc:sldMk cId="614340493" sldId="268"/>
        </pc:sldMkLst>
        <pc:spChg chg="add mod">
          <ac:chgData name="Damir Svalina" userId="19b5b8bb30b4c2c6" providerId="LiveId" clId="{CD8C76A7-42CC-4044-9303-B9515F1DC118}" dt="2024-11-13T22:56:18.839" v="3582" actId="20577"/>
          <ac:spMkLst>
            <pc:docMk/>
            <pc:sldMk cId="614340493" sldId="268"/>
            <ac:spMk id="4" creationId="{72A5FBAC-6B51-5C9B-F464-636CA17CC25E}"/>
          </ac:spMkLst>
        </pc:spChg>
        <pc:spChg chg="mod">
          <ac:chgData name="Damir Svalina" userId="19b5b8bb30b4c2c6" providerId="LiveId" clId="{CD8C76A7-42CC-4044-9303-B9515F1DC118}" dt="2024-11-13T22:56:24.660" v="3583" actId="1076"/>
          <ac:spMkLst>
            <pc:docMk/>
            <pc:sldMk cId="614340493" sldId="268"/>
            <ac:spMk id="6" creationId="{D9A11332-0648-AB6F-2F4E-0B482C2E6C44}"/>
          </ac:spMkLst>
        </pc:spChg>
        <pc:graphicFrameChg chg="mod">
          <ac:chgData name="Damir Svalina" userId="19b5b8bb30b4c2c6" providerId="LiveId" clId="{CD8C76A7-42CC-4044-9303-B9515F1DC118}" dt="2024-11-13T22:55:44.483" v="3565" actId="1076"/>
          <ac:graphicFrameMkLst>
            <pc:docMk/>
            <pc:sldMk cId="614340493" sldId="268"/>
            <ac:graphicFrameMk id="2" creationId="{F5A620F8-9521-172D-0627-D74CF4A7BD59}"/>
          </ac:graphicFrameMkLst>
        </pc:graphicFrameChg>
        <pc:graphicFrameChg chg="mod">
          <ac:chgData name="Damir Svalina" userId="19b5b8bb30b4c2c6" providerId="LiveId" clId="{CD8C76A7-42CC-4044-9303-B9515F1DC118}" dt="2024-11-13T22:55:49.227" v="3566" actId="1076"/>
          <ac:graphicFrameMkLst>
            <pc:docMk/>
            <pc:sldMk cId="614340493" sldId="268"/>
            <ac:graphicFrameMk id="3" creationId="{350428BB-9211-DA82-E6BD-4ED3169FF82E}"/>
          </ac:graphicFrameMkLst>
        </pc:graphicFrameChg>
        <pc:picChg chg="del">
          <ac:chgData name="Damir Svalina" userId="19b5b8bb30b4c2c6" providerId="LiveId" clId="{CD8C76A7-42CC-4044-9303-B9515F1DC118}" dt="2024-11-13T22:55:39.636" v="3564" actId="478"/>
          <ac:picMkLst>
            <pc:docMk/>
            <pc:sldMk cId="614340493" sldId="268"/>
            <ac:picMk id="5" creationId="{92F3508F-6C73-BB1B-AA27-5B7FDF6C2621}"/>
          </ac:picMkLst>
        </pc:picChg>
      </pc:sldChg>
      <pc:sldChg chg="add del">
        <pc:chgData name="Damir Svalina" userId="19b5b8bb30b4c2c6" providerId="LiveId" clId="{CD8C76A7-42CC-4044-9303-B9515F1DC118}" dt="2024-11-13T23:25:36.025" v="4012" actId="47"/>
        <pc:sldMkLst>
          <pc:docMk/>
          <pc:sldMk cId="942886160" sldId="274"/>
        </pc:sldMkLst>
      </pc:sldChg>
      <pc:sldChg chg="addSp delSp modSp add del mod">
        <pc:chgData name="Damir Svalina" userId="19b5b8bb30b4c2c6" providerId="LiveId" clId="{CD8C76A7-42CC-4044-9303-B9515F1DC118}" dt="2024-11-13T23:00:06.205" v="3669" actId="2696"/>
        <pc:sldMkLst>
          <pc:docMk/>
          <pc:sldMk cId="1649900280" sldId="274"/>
        </pc:sldMkLst>
        <pc:spChg chg="add del mod">
          <ac:chgData name="Damir Svalina" userId="19b5b8bb30b4c2c6" providerId="LiveId" clId="{CD8C76A7-42CC-4044-9303-B9515F1DC118}" dt="2024-11-13T21:21:38.868" v="2031" actId="21"/>
          <ac:spMkLst>
            <pc:docMk/>
            <pc:sldMk cId="1649900280" sldId="274"/>
            <ac:spMk id="4" creationId="{8F1D240F-89EC-5CA3-26CC-81AF9DB5DABD}"/>
          </ac:spMkLst>
        </pc:spChg>
        <pc:spChg chg="mod">
          <ac:chgData name="Damir Svalina" userId="19b5b8bb30b4c2c6" providerId="LiveId" clId="{CD8C76A7-42CC-4044-9303-B9515F1DC118}" dt="2024-11-13T21:21:42.080" v="2032" actId="1076"/>
          <ac:spMkLst>
            <pc:docMk/>
            <pc:sldMk cId="1649900280" sldId="274"/>
            <ac:spMk id="9" creationId="{5EF1A112-B177-A1D4-A9B8-0F46D5EFA56C}"/>
          </ac:spMkLst>
        </pc:spChg>
        <pc:spChg chg="mod">
          <ac:chgData name="Damir Svalina" userId="19b5b8bb30b4c2c6" providerId="LiveId" clId="{CD8C76A7-42CC-4044-9303-B9515F1DC118}" dt="2024-11-13T21:21:47.237" v="2034" actId="1076"/>
          <ac:spMkLst>
            <pc:docMk/>
            <pc:sldMk cId="1649900280" sldId="274"/>
            <ac:spMk id="12" creationId="{7793DC91-B0F7-8C4A-B930-D46AFFEC90B7}"/>
          </ac:spMkLst>
        </pc:spChg>
        <pc:picChg chg="mod">
          <ac:chgData name="Damir Svalina" userId="19b5b8bb30b4c2c6" providerId="LiveId" clId="{CD8C76A7-42CC-4044-9303-B9515F1DC118}" dt="2024-11-13T21:21:44.075" v="2033" actId="1076"/>
          <ac:picMkLst>
            <pc:docMk/>
            <pc:sldMk cId="1649900280" sldId="274"/>
            <ac:picMk id="3" creationId="{55E47C9E-8E93-1EEB-6070-BB0D4D5CC044}"/>
          </ac:picMkLst>
        </pc:picChg>
        <pc:picChg chg="del">
          <ac:chgData name="Damir Svalina" userId="19b5b8bb30b4c2c6" providerId="LiveId" clId="{CD8C76A7-42CC-4044-9303-B9515F1DC118}" dt="2024-11-13T19:49:29.176" v="293" actId="478"/>
          <ac:picMkLst>
            <pc:docMk/>
            <pc:sldMk cId="1649900280" sldId="274"/>
            <ac:picMk id="5" creationId="{552A5FC9-1C6A-4475-F56F-D29F035DF53F}"/>
          </ac:picMkLst>
        </pc:picChg>
      </pc:sldChg>
      <pc:sldChg chg="addSp delSp modSp new mod">
        <pc:chgData name="Damir Svalina" userId="19b5b8bb30b4c2c6" providerId="LiveId" clId="{CD8C76A7-42CC-4044-9303-B9515F1DC118}" dt="2024-11-13T22:46:18.085" v="3371"/>
        <pc:sldMkLst>
          <pc:docMk/>
          <pc:sldMk cId="2193924560" sldId="275"/>
        </pc:sldMkLst>
        <pc:spChg chg="add mod">
          <ac:chgData name="Damir Svalina" userId="19b5b8bb30b4c2c6" providerId="LiveId" clId="{CD8C76A7-42CC-4044-9303-B9515F1DC118}" dt="2024-11-13T20:13:37.694" v="1090" actId="1076"/>
          <ac:spMkLst>
            <pc:docMk/>
            <pc:sldMk cId="2193924560" sldId="275"/>
            <ac:spMk id="4" creationId="{27F2448E-6B72-B8C8-9D82-F35AB864990F}"/>
          </ac:spMkLst>
        </pc:spChg>
        <pc:spChg chg="add del mod">
          <ac:chgData name="Damir Svalina" userId="19b5b8bb30b4c2c6" providerId="LiveId" clId="{CD8C76A7-42CC-4044-9303-B9515F1DC118}" dt="2024-11-13T22:46:15.351" v="3370" actId="21"/>
          <ac:spMkLst>
            <pc:docMk/>
            <pc:sldMk cId="2193924560" sldId="275"/>
            <ac:spMk id="5" creationId="{8FC66224-932F-B12B-2A5E-FD58C6257723}"/>
          </ac:spMkLst>
        </pc:spChg>
        <pc:spChg chg="add mod">
          <ac:chgData name="Damir Svalina" userId="19b5b8bb30b4c2c6" providerId="LiveId" clId="{CD8C76A7-42CC-4044-9303-B9515F1DC118}" dt="2024-11-13T22:46:18.085" v="3371"/>
          <ac:spMkLst>
            <pc:docMk/>
            <pc:sldMk cId="2193924560" sldId="275"/>
            <ac:spMk id="6" creationId="{8FC66224-932F-B12B-2A5E-FD58C6257723}"/>
          </ac:spMkLst>
        </pc:spChg>
        <pc:picChg chg="add mod">
          <ac:chgData name="Damir Svalina" userId="19b5b8bb30b4c2c6" providerId="LiveId" clId="{CD8C76A7-42CC-4044-9303-B9515F1DC118}" dt="2024-11-13T20:13:28.271" v="1088" actId="1076"/>
          <ac:picMkLst>
            <pc:docMk/>
            <pc:sldMk cId="2193924560" sldId="275"/>
            <ac:picMk id="3" creationId="{CAA56B3C-0C28-16BD-73C4-7C8E4A841B97}"/>
          </ac:picMkLst>
        </pc:picChg>
      </pc:sldChg>
      <pc:sldChg chg="addSp modSp new mod">
        <pc:chgData name="Damir Svalina" userId="19b5b8bb30b4c2c6" providerId="LiveId" clId="{CD8C76A7-42CC-4044-9303-B9515F1DC118}" dt="2024-11-13T20:28:43.273" v="1494" actId="20577"/>
        <pc:sldMkLst>
          <pc:docMk/>
          <pc:sldMk cId="141969870" sldId="276"/>
        </pc:sldMkLst>
        <pc:spChg chg="add mod">
          <ac:chgData name="Damir Svalina" userId="19b5b8bb30b4c2c6" providerId="LiveId" clId="{CD8C76A7-42CC-4044-9303-B9515F1DC118}" dt="2024-11-13T20:28:43.273" v="1494" actId="20577"/>
          <ac:spMkLst>
            <pc:docMk/>
            <pc:sldMk cId="141969870" sldId="276"/>
            <ac:spMk id="4" creationId="{2F4C09A6-B428-FB5D-8842-F4AE179F0C89}"/>
          </ac:spMkLst>
        </pc:spChg>
        <pc:spChg chg="add mod">
          <ac:chgData name="Damir Svalina" userId="19b5b8bb30b4c2c6" providerId="LiveId" clId="{CD8C76A7-42CC-4044-9303-B9515F1DC118}" dt="2024-11-13T20:18:25.469" v="1243" actId="1076"/>
          <ac:spMkLst>
            <pc:docMk/>
            <pc:sldMk cId="141969870" sldId="276"/>
            <ac:spMk id="5" creationId="{953372D0-492B-14E1-7DA1-C23EFD4BDC75}"/>
          </ac:spMkLst>
        </pc:spChg>
        <pc:picChg chg="add mod">
          <ac:chgData name="Damir Svalina" userId="19b5b8bb30b4c2c6" providerId="LiveId" clId="{CD8C76A7-42CC-4044-9303-B9515F1DC118}" dt="2024-11-13T20:16:49.321" v="1097" actId="1076"/>
          <ac:picMkLst>
            <pc:docMk/>
            <pc:sldMk cId="141969870" sldId="276"/>
            <ac:picMk id="3" creationId="{D216E1C5-B65B-1700-88F3-1C0E59A21977}"/>
          </ac:picMkLst>
        </pc:picChg>
      </pc:sldChg>
      <pc:sldChg chg="addSp modSp new mod">
        <pc:chgData name="Damir Svalina" userId="19b5b8bb30b4c2c6" providerId="LiveId" clId="{CD8C76A7-42CC-4044-9303-B9515F1DC118}" dt="2024-11-13T20:42:47.959" v="1724" actId="20577"/>
        <pc:sldMkLst>
          <pc:docMk/>
          <pc:sldMk cId="976435157" sldId="277"/>
        </pc:sldMkLst>
        <pc:spChg chg="add mod">
          <ac:chgData name="Damir Svalina" userId="19b5b8bb30b4c2c6" providerId="LiveId" clId="{CD8C76A7-42CC-4044-9303-B9515F1DC118}" dt="2024-11-13T20:28:46.312" v="1495" actId="20577"/>
          <ac:spMkLst>
            <pc:docMk/>
            <pc:sldMk cId="976435157" sldId="277"/>
            <ac:spMk id="4" creationId="{6F83BF78-4AE5-63BD-6F09-66FB1DDDBD2B}"/>
          </ac:spMkLst>
        </pc:spChg>
        <pc:spChg chg="add mod">
          <ac:chgData name="Damir Svalina" userId="19b5b8bb30b4c2c6" providerId="LiveId" clId="{CD8C76A7-42CC-4044-9303-B9515F1DC118}" dt="2024-11-13T20:21:41.397" v="1288"/>
          <ac:spMkLst>
            <pc:docMk/>
            <pc:sldMk cId="976435157" sldId="277"/>
            <ac:spMk id="5" creationId="{3BEA249D-176A-48F1-1CA2-5D76C0FB489F}"/>
          </ac:spMkLst>
        </pc:spChg>
        <pc:spChg chg="add mod">
          <ac:chgData name="Damir Svalina" userId="19b5b8bb30b4c2c6" providerId="LiveId" clId="{CD8C76A7-42CC-4044-9303-B9515F1DC118}" dt="2024-11-13T20:42:47.959" v="1724" actId="20577"/>
          <ac:spMkLst>
            <pc:docMk/>
            <pc:sldMk cId="976435157" sldId="277"/>
            <ac:spMk id="6" creationId="{E62D3612-6067-6255-1F4A-B6B186DCF224}"/>
          </ac:spMkLst>
        </pc:spChg>
        <pc:picChg chg="add mod">
          <ac:chgData name="Damir Svalina" userId="19b5b8bb30b4c2c6" providerId="LiveId" clId="{CD8C76A7-42CC-4044-9303-B9515F1DC118}" dt="2024-11-13T20:27:24.868" v="1462" actId="1076"/>
          <ac:picMkLst>
            <pc:docMk/>
            <pc:sldMk cId="976435157" sldId="277"/>
            <ac:picMk id="3" creationId="{02F19475-B230-1C5C-A2DF-E8B759DA5A22}"/>
          </ac:picMkLst>
        </pc:picChg>
      </pc:sldChg>
      <pc:sldChg chg="addSp delSp modSp new mod">
        <pc:chgData name="Damir Svalina" userId="19b5b8bb30b4c2c6" providerId="LiveId" clId="{CD8C76A7-42CC-4044-9303-B9515F1DC118}" dt="2024-11-13T20:40:14.205" v="1720" actId="1076"/>
        <pc:sldMkLst>
          <pc:docMk/>
          <pc:sldMk cId="2293492108" sldId="278"/>
        </pc:sldMkLst>
        <pc:spChg chg="add del mod">
          <ac:chgData name="Damir Svalina" userId="19b5b8bb30b4c2c6" providerId="LiveId" clId="{CD8C76A7-42CC-4044-9303-B9515F1DC118}" dt="2024-11-13T20:34:44.237" v="1597" actId="478"/>
          <ac:spMkLst>
            <pc:docMk/>
            <pc:sldMk cId="2293492108" sldId="278"/>
            <ac:spMk id="4" creationId="{917349B3-BE73-A1FD-9113-92327CCCF28C}"/>
          </ac:spMkLst>
        </pc:spChg>
        <pc:spChg chg="add mod">
          <ac:chgData name="Damir Svalina" userId="19b5b8bb30b4c2c6" providerId="LiveId" clId="{CD8C76A7-42CC-4044-9303-B9515F1DC118}" dt="2024-11-13T20:34:49.711" v="1606" actId="5793"/>
          <ac:spMkLst>
            <pc:docMk/>
            <pc:sldMk cId="2293492108" sldId="278"/>
            <ac:spMk id="5" creationId="{9AEE2402-A47A-E4E3-9578-44E21F91A04C}"/>
          </ac:spMkLst>
        </pc:spChg>
        <pc:spChg chg="add mod">
          <ac:chgData name="Damir Svalina" userId="19b5b8bb30b4c2c6" providerId="LiveId" clId="{CD8C76A7-42CC-4044-9303-B9515F1DC118}" dt="2024-11-13T20:37:37.392" v="1630" actId="403"/>
          <ac:spMkLst>
            <pc:docMk/>
            <pc:sldMk cId="2293492108" sldId="278"/>
            <ac:spMk id="6" creationId="{27EBC73B-0908-A108-514A-F75C76E58EAA}"/>
          </ac:spMkLst>
        </pc:spChg>
        <pc:spChg chg="add mod">
          <ac:chgData name="Damir Svalina" userId="19b5b8bb30b4c2c6" providerId="LiveId" clId="{CD8C76A7-42CC-4044-9303-B9515F1DC118}" dt="2024-11-13T20:38:26.945" v="1640" actId="20577"/>
          <ac:spMkLst>
            <pc:docMk/>
            <pc:sldMk cId="2293492108" sldId="278"/>
            <ac:spMk id="7" creationId="{DA60238D-6B68-225B-06E1-F8887EFDC135}"/>
          </ac:spMkLst>
        </pc:spChg>
        <pc:spChg chg="add mod">
          <ac:chgData name="Damir Svalina" userId="19b5b8bb30b4c2c6" providerId="LiveId" clId="{CD8C76A7-42CC-4044-9303-B9515F1DC118}" dt="2024-11-13T20:40:14.205" v="1720" actId="1076"/>
          <ac:spMkLst>
            <pc:docMk/>
            <pc:sldMk cId="2293492108" sldId="278"/>
            <ac:spMk id="8" creationId="{95610326-2D34-30AA-A9FD-B5FDE28D0524}"/>
          </ac:spMkLst>
        </pc:spChg>
        <pc:picChg chg="add mod">
          <ac:chgData name="Damir Svalina" userId="19b5b8bb30b4c2c6" providerId="LiveId" clId="{CD8C76A7-42CC-4044-9303-B9515F1DC118}" dt="2024-11-13T20:33:22.750" v="1500" actId="1076"/>
          <ac:picMkLst>
            <pc:docMk/>
            <pc:sldMk cId="2293492108" sldId="278"/>
            <ac:picMk id="3" creationId="{F83E9EDF-3CBC-9485-12B0-AA189B75DB1F}"/>
          </ac:picMkLst>
        </pc:picChg>
      </pc:sldChg>
      <pc:sldChg chg="addSp delSp modSp new mod">
        <pc:chgData name="Damir Svalina" userId="19b5b8bb30b4c2c6" providerId="LiveId" clId="{CD8C76A7-42CC-4044-9303-B9515F1DC118}" dt="2024-11-13T23:10:22.621" v="3821" actId="14100"/>
        <pc:sldMkLst>
          <pc:docMk/>
          <pc:sldMk cId="904669513" sldId="279"/>
        </pc:sldMkLst>
        <pc:spChg chg="add mod">
          <ac:chgData name="Damir Svalina" userId="19b5b8bb30b4c2c6" providerId="LiveId" clId="{CD8C76A7-42CC-4044-9303-B9515F1DC118}" dt="2024-11-13T23:10:22.621" v="3821" actId="14100"/>
          <ac:spMkLst>
            <pc:docMk/>
            <pc:sldMk cId="904669513" sldId="279"/>
            <ac:spMk id="2" creationId="{5FDE1A33-0820-0928-BF86-A3323B8FDFCE}"/>
          </ac:spMkLst>
        </pc:spChg>
        <pc:spChg chg="add mod">
          <ac:chgData name="Damir Svalina" userId="19b5b8bb30b4c2c6" providerId="LiveId" clId="{CD8C76A7-42CC-4044-9303-B9515F1DC118}" dt="2024-11-13T20:38:01.984" v="1635" actId="1076"/>
          <ac:spMkLst>
            <pc:docMk/>
            <pc:sldMk cId="904669513" sldId="279"/>
            <ac:spMk id="7" creationId="{D58A7A16-AB6A-0884-E534-E3899A1129FC}"/>
          </ac:spMkLst>
        </pc:spChg>
        <pc:spChg chg="add mod">
          <ac:chgData name="Damir Svalina" userId="19b5b8bb30b4c2c6" providerId="LiveId" clId="{CD8C76A7-42CC-4044-9303-B9515F1DC118}" dt="2024-11-13T20:38:47.580" v="1648" actId="1076"/>
          <ac:spMkLst>
            <pc:docMk/>
            <pc:sldMk cId="904669513" sldId="279"/>
            <ac:spMk id="8" creationId="{70F6F5A2-2165-0F0C-0303-BB0BF5B0B9B4}"/>
          </ac:spMkLst>
        </pc:spChg>
        <pc:spChg chg="add mod">
          <ac:chgData name="Damir Svalina" userId="19b5b8bb30b4c2c6" providerId="LiveId" clId="{CD8C76A7-42CC-4044-9303-B9515F1DC118}" dt="2024-11-13T20:40:21.611" v="1722" actId="1076"/>
          <ac:spMkLst>
            <pc:docMk/>
            <pc:sldMk cId="904669513" sldId="279"/>
            <ac:spMk id="9" creationId="{5DAAAF70-4AA6-9113-94C9-328FB600455C}"/>
          </ac:spMkLst>
        </pc:spChg>
        <pc:picChg chg="add del mod">
          <ac:chgData name="Damir Svalina" userId="19b5b8bb30b4c2c6" providerId="LiveId" clId="{CD8C76A7-42CC-4044-9303-B9515F1DC118}" dt="2024-11-13T20:36:58.079" v="1610" actId="478"/>
          <ac:picMkLst>
            <pc:docMk/>
            <pc:sldMk cId="904669513" sldId="279"/>
            <ac:picMk id="4" creationId="{5B5FBA32-87E4-5467-CBC6-97CDC657A6D1}"/>
          </ac:picMkLst>
        </pc:picChg>
        <pc:picChg chg="add mod">
          <ac:chgData name="Damir Svalina" userId="19b5b8bb30b4c2c6" providerId="LiveId" clId="{CD8C76A7-42CC-4044-9303-B9515F1DC118}" dt="2024-11-13T20:40:22.413" v="1723" actId="1076"/>
          <ac:picMkLst>
            <pc:docMk/>
            <pc:sldMk cId="904669513" sldId="279"/>
            <ac:picMk id="6" creationId="{30D08BA0-A435-CEB1-99D4-69F1D9627053}"/>
          </ac:picMkLst>
        </pc:picChg>
      </pc:sldChg>
      <pc:sldChg chg="modSp add mod">
        <pc:chgData name="Damir Svalina" userId="19b5b8bb30b4c2c6" providerId="LiveId" clId="{CD8C76A7-42CC-4044-9303-B9515F1DC118}" dt="2024-11-13T23:25:43.483" v="4013" actId="20577"/>
        <pc:sldMkLst>
          <pc:docMk/>
          <pc:sldMk cId="183327378" sldId="280"/>
        </pc:sldMkLst>
        <pc:spChg chg="mod">
          <ac:chgData name="Damir Svalina" userId="19b5b8bb30b4c2c6" providerId="LiveId" clId="{CD8C76A7-42CC-4044-9303-B9515F1DC118}" dt="2024-11-13T23:25:43.483" v="4013" actId="20577"/>
          <ac:spMkLst>
            <pc:docMk/>
            <pc:sldMk cId="183327378" sldId="280"/>
            <ac:spMk id="11" creationId="{4C10A3AD-EB3D-024B-988A-FF617CE25762}"/>
          </ac:spMkLst>
        </pc:spChg>
      </pc:sldChg>
      <pc:sldChg chg="addSp delSp modSp new del mod">
        <pc:chgData name="Damir Svalina" userId="19b5b8bb30b4c2c6" providerId="LiveId" clId="{CD8C76A7-42CC-4044-9303-B9515F1DC118}" dt="2024-11-13T23:00:06.205" v="3669" actId="2696"/>
        <pc:sldMkLst>
          <pc:docMk/>
          <pc:sldMk cId="572547274" sldId="280"/>
        </pc:sldMkLst>
        <pc:spChg chg="add del mod">
          <ac:chgData name="Damir Svalina" userId="19b5b8bb30b4c2c6" providerId="LiveId" clId="{CD8C76A7-42CC-4044-9303-B9515F1DC118}" dt="2024-11-13T21:22:17.514" v="2038" actId="478"/>
          <ac:spMkLst>
            <pc:docMk/>
            <pc:sldMk cId="572547274" sldId="280"/>
            <ac:spMk id="7" creationId="{AB6980E2-FAB6-0E8C-9CD8-24D38F2B356B}"/>
          </ac:spMkLst>
        </pc:spChg>
        <pc:spChg chg="add mod">
          <ac:chgData name="Damir Svalina" userId="19b5b8bb30b4c2c6" providerId="LiveId" clId="{CD8C76A7-42CC-4044-9303-B9515F1DC118}" dt="2024-11-13T21:34:07.687" v="2642" actId="14100"/>
          <ac:spMkLst>
            <pc:docMk/>
            <pc:sldMk cId="572547274" sldId="280"/>
            <ac:spMk id="9" creationId="{F8E51C46-230B-9550-4FC3-29B6EF7B0810}"/>
          </ac:spMkLst>
        </pc:spChg>
        <pc:spChg chg="add mod">
          <ac:chgData name="Damir Svalina" userId="19b5b8bb30b4c2c6" providerId="LiveId" clId="{CD8C76A7-42CC-4044-9303-B9515F1DC118}" dt="2024-11-13T21:21:52.755" v="2035"/>
          <ac:spMkLst>
            <pc:docMk/>
            <pc:sldMk cId="572547274" sldId="280"/>
            <ac:spMk id="10" creationId="{8F1D240F-89EC-5CA3-26CC-81AF9DB5DABD}"/>
          </ac:spMkLst>
        </pc:spChg>
        <pc:spChg chg="add mod">
          <ac:chgData name="Damir Svalina" userId="19b5b8bb30b4c2c6" providerId="LiveId" clId="{CD8C76A7-42CC-4044-9303-B9515F1DC118}" dt="2024-11-13T21:41:38.133" v="2666" actId="113"/>
          <ac:spMkLst>
            <pc:docMk/>
            <pc:sldMk cId="572547274" sldId="280"/>
            <ac:spMk id="11" creationId="{4C10A3AD-EB3D-024B-988A-FF617CE25762}"/>
          </ac:spMkLst>
        </pc:spChg>
        <pc:picChg chg="add mod">
          <ac:chgData name="Damir Svalina" userId="19b5b8bb30b4c2c6" providerId="LiveId" clId="{CD8C76A7-42CC-4044-9303-B9515F1DC118}" dt="2024-11-13T21:25:56.963" v="2143" actId="1076"/>
          <ac:picMkLst>
            <pc:docMk/>
            <pc:sldMk cId="572547274" sldId="280"/>
            <ac:picMk id="3" creationId="{CBCAB52F-57A3-99CE-E798-2B9FCC81C745}"/>
          </ac:picMkLst>
        </pc:picChg>
        <pc:picChg chg="add del">
          <ac:chgData name="Damir Svalina" userId="19b5b8bb30b4c2c6" providerId="LiveId" clId="{CD8C76A7-42CC-4044-9303-B9515F1DC118}" dt="2024-11-13T20:52:38.843" v="1934" actId="478"/>
          <ac:picMkLst>
            <pc:docMk/>
            <pc:sldMk cId="572547274" sldId="280"/>
            <ac:picMk id="5" creationId="{7CA474A5-DE0B-5A3F-B351-8CF4A1C753A9}"/>
          </ac:picMkLst>
        </pc:picChg>
      </pc:sldChg>
      <pc:sldChg chg="modSp add mod">
        <pc:chgData name="Damir Svalina" userId="19b5b8bb30b4c2c6" providerId="LiveId" clId="{CD8C76A7-42CC-4044-9303-B9515F1DC118}" dt="2024-11-13T23:06:17.330" v="3769" actId="207"/>
        <pc:sldMkLst>
          <pc:docMk/>
          <pc:sldMk cId="1440960296" sldId="281"/>
        </pc:sldMkLst>
        <pc:spChg chg="mod">
          <ac:chgData name="Damir Svalina" userId="19b5b8bb30b4c2c6" providerId="LiveId" clId="{CD8C76A7-42CC-4044-9303-B9515F1DC118}" dt="2024-11-13T23:06:17.330" v="3769" actId="207"/>
          <ac:spMkLst>
            <pc:docMk/>
            <pc:sldMk cId="1440960296" sldId="281"/>
            <ac:spMk id="6" creationId="{258B2586-ED5A-9FCD-D582-BF5A4F0D6E50}"/>
          </ac:spMkLst>
        </pc:spChg>
      </pc:sldChg>
      <pc:sldChg chg="addSp modSp new del mod">
        <pc:chgData name="Damir Svalina" userId="19b5b8bb30b4c2c6" providerId="LiveId" clId="{CD8C76A7-42CC-4044-9303-B9515F1DC118}" dt="2024-11-13T23:00:06.205" v="3669" actId="2696"/>
        <pc:sldMkLst>
          <pc:docMk/>
          <pc:sldMk cId="3705232036" sldId="281"/>
        </pc:sldMkLst>
        <pc:spChg chg="add mod">
          <ac:chgData name="Damir Svalina" userId="19b5b8bb30b4c2c6" providerId="LiveId" clId="{CD8C76A7-42CC-4044-9303-B9515F1DC118}" dt="2024-11-13T21:46:06.641" v="2681" actId="1076"/>
          <ac:spMkLst>
            <pc:docMk/>
            <pc:sldMk cId="3705232036" sldId="281"/>
            <ac:spMk id="6" creationId="{258B2586-ED5A-9FCD-D582-BF5A4F0D6E50}"/>
          </ac:spMkLst>
        </pc:spChg>
        <pc:spChg chg="add mod">
          <ac:chgData name="Damir Svalina" userId="19b5b8bb30b4c2c6" providerId="LiveId" clId="{CD8C76A7-42CC-4044-9303-B9515F1DC118}" dt="2024-11-13T21:34:17.905" v="2645" actId="1076"/>
          <ac:spMkLst>
            <pc:docMk/>
            <pc:sldMk cId="3705232036" sldId="281"/>
            <ac:spMk id="7" creationId="{1875AB7D-F057-85CA-5CB4-016D660CA58E}"/>
          </ac:spMkLst>
        </pc:spChg>
        <pc:picChg chg="add mod">
          <ac:chgData name="Damir Svalina" userId="19b5b8bb30b4c2c6" providerId="LiveId" clId="{CD8C76A7-42CC-4044-9303-B9515F1DC118}" dt="2024-11-13T21:34:21.718" v="2646" actId="1076"/>
          <ac:picMkLst>
            <pc:docMk/>
            <pc:sldMk cId="3705232036" sldId="281"/>
            <ac:picMk id="3" creationId="{FD046F54-3392-6448-1518-6311A5C2328D}"/>
          </ac:picMkLst>
        </pc:picChg>
        <pc:picChg chg="add mod">
          <ac:chgData name="Damir Svalina" userId="19b5b8bb30b4c2c6" providerId="LiveId" clId="{CD8C76A7-42CC-4044-9303-B9515F1DC118}" dt="2024-11-13T21:34:24.266" v="2647" actId="1076"/>
          <ac:picMkLst>
            <pc:docMk/>
            <pc:sldMk cId="3705232036" sldId="281"/>
            <ac:picMk id="5" creationId="{827220EB-0429-0A67-5B4E-CFAC877311F5}"/>
          </ac:picMkLst>
        </pc:picChg>
      </pc:sldChg>
      <pc:sldChg chg="modSp add mod">
        <pc:chgData name="Damir Svalina" userId="19b5b8bb30b4c2c6" providerId="LiveId" clId="{CD8C76A7-42CC-4044-9303-B9515F1DC118}" dt="2024-11-13T23:26:01.422" v="4014" actId="207"/>
        <pc:sldMkLst>
          <pc:docMk/>
          <pc:sldMk cId="77007694" sldId="282"/>
        </pc:sldMkLst>
        <pc:spChg chg="mod">
          <ac:chgData name="Damir Svalina" userId="19b5b8bb30b4c2c6" providerId="LiveId" clId="{CD8C76A7-42CC-4044-9303-B9515F1DC118}" dt="2024-11-13T23:26:01.422" v="4014" actId="207"/>
          <ac:spMkLst>
            <pc:docMk/>
            <pc:sldMk cId="77007694" sldId="282"/>
            <ac:spMk id="6" creationId="{C85F5367-BD42-6E5B-5002-9FEEF8857D13}"/>
          </ac:spMkLst>
        </pc:spChg>
      </pc:sldChg>
      <pc:sldChg chg="addSp delSp modSp new del mod">
        <pc:chgData name="Damir Svalina" userId="19b5b8bb30b4c2c6" providerId="LiveId" clId="{CD8C76A7-42CC-4044-9303-B9515F1DC118}" dt="2024-11-13T23:00:06.205" v="3669" actId="2696"/>
        <pc:sldMkLst>
          <pc:docMk/>
          <pc:sldMk cId="2571546761" sldId="282"/>
        </pc:sldMkLst>
        <pc:spChg chg="add mod">
          <ac:chgData name="Damir Svalina" userId="19b5b8bb30b4c2c6" providerId="LiveId" clId="{CD8C76A7-42CC-4044-9303-B9515F1DC118}" dt="2024-11-13T22:59:44.418" v="3668" actId="20577"/>
          <ac:spMkLst>
            <pc:docMk/>
            <pc:sldMk cId="2571546761" sldId="282"/>
            <ac:spMk id="6" creationId="{C85F5367-BD42-6E5B-5002-9FEEF8857D13}"/>
          </ac:spMkLst>
        </pc:spChg>
        <pc:spChg chg="add mod">
          <ac:chgData name="Damir Svalina" userId="19b5b8bb30b4c2c6" providerId="LiveId" clId="{CD8C76A7-42CC-4044-9303-B9515F1DC118}" dt="2024-11-13T22:02:43.341" v="2962" actId="1076"/>
          <ac:spMkLst>
            <pc:docMk/>
            <pc:sldMk cId="2571546761" sldId="282"/>
            <ac:spMk id="7" creationId="{8D08E5C7-2FD1-1F73-98F3-BC1A11828D35}"/>
          </ac:spMkLst>
        </pc:spChg>
        <pc:picChg chg="add mod">
          <ac:chgData name="Damir Svalina" userId="19b5b8bb30b4c2c6" providerId="LiveId" clId="{CD8C76A7-42CC-4044-9303-B9515F1DC118}" dt="2024-11-13T21:44:28.478" v="2672" actId="1076"/>
          <ac:picMkLst>
            <pc:docMk/>
            <pc:sldMk cId="2571546761" sldId="282"/>
            <ac:picMk id="3" creationId="{9BEE5D0D-859A-2EF2-A370-FD614A2DF5C5}"/>
          </ac:picMkLst>
        </pc:picChg>
        <pc:picChg chg="add del mod">
          <ac:chgData name="Damir Svalina" userId="19b5b8bb30b4c2c6" providerId="LiveId" clId="{CD8C76A7-42CC-4044-9303-B9515F1DC118}" dt="2024-11-13T21:50:57.797" v="2728" actId="478"/>
          <ac:picMkLst>
            <pc:docMk/>
            <pc:sldMk cId="2571546761" sldId="282"/>
            <ac:picMk id="5" creationId="{8C342783-6EDF-1BCA-2227-41511B531BE9}"/>
          </ac:picMkLst>
        </pc:picChg>
      </pc:sldChg>
      <pc:sldChg chg="addSp delSp modSp new del mod">
        <pc:chgData name="Damir Svalina" userId="19b5b8bb30b4c2c6" providerId="LiveId" clId="{CD8C76A7-42CC-4044-9303-B9515F1DC118}" dt="2024-11-13T21:52:57.586" v="2735" actId="47"/>
        <pc:sldMkLst>
          <pc:docMk/>
          <pc:sldMk cId="411180291" sldId="283"/>
        </pc:sldMkLst>
        <pc:picChg chg="add del mod">
          <ac:chgData name="Damir Svalina" userId="19b5b8bb30b4c2c6" providerId="LiveId" clId="{CD8C76A7-42CC-4044-9303-B9515F1DC118}" dt="2024-11-13T21:52:54.522" v="2734" actId="478"/>
          <ac:picMkLst>
            <pc:docMk/>
            <pc:sldMk cId="411180291" sldId="283"/>
            <ac:picMk id="3" creationId="{A4CD5D77-F769-B88C-A2CB-164F608CB39C}"/>
          </ac:picMkLst>
        </pc:picChg>
      </pc:sldChg>
      <pc:sldChg chg="modSp add mod">
        <pc:chgData name="Damir Svalina" userId="19b5b8bb30b4c2c6" providerId="LiveId" clId="{CD8C76A7-42CC-4044-9303-B9515F1DC118}" dt="2024-11-13T23:09:13.272" v="3774" actId="404"/>
        <pc:sldMkLst>
          <pc:docMk/>
          <pc:sldMk cId="1368854997" sldId="283"/>
        </pc:sldMkLst>
        <pc:graphicFrameChg chg="modGraphic">
          <ac:chgData name="Damir Svalina" userId="19b5b8bb30b4c2c6" providerId="LiveId" clId="{CD8C76A7-42CC-4044-9303-B9515F1DC118}" dt="2024-11-13T23:09:13.272" v="3774" actId="404"/>
          <ac:graphicFrameMkLst>
            <pc:docMk/>
            <pc:sldMk cId="1368854997" sldId="283"/>
            <ac:graphicFrameMk id="3" creationId="{9B3A61C1-9274-5EF1-6F98-695F783F3F6B}"/>
          </ac:graphicFrameMkLst>
        </pc:graphicFrameChg>
      </pc:sldChg>
      <pc:sldChg chg="addSp modSp new del mod">
        <pc:chgData name="Damir Svalina" userId="19b5b8bb30b4c2c6" providerId="LiveId" clId="{CD8C76A7-42CC-4044-9303-B9515F1DC118}" dt="2024-11-13T23:08:44.171" v="3772" actId="2696"/>
        <pc:sldMkLst>
          <pc:docMk/>
          <pc:sldMk cId="3435645983" sldId="283"/>
        </pc:sldMkLst>
        <pc:graphicFrameChg chg="add mod modGraphic">
          <ac:chgData name="Damir Svalina" userId="19b5b8bb30b4c2c6" providerId="LiveId" clId="{CD8C76A7-42CC-4044-9303-B9515F1DC118}" dt="2024-11-13T22:15:12.918" v="3037" actId="1076"/>
          <ac:graphicFrameMkLst>
            <pc:docMk/>
            <pc:sldMk cId="3435645983" sldId="283"/>
            <ac:graphicFrameMk id="2" creationId="{8FDA5C41-D350-1E1C-053F-59B27DCFDCD3}"/>
          </ac:graphicFrameMkLst>
        </pc:graphicFrameChg>
        <pc:graphicFrameChg chg="add mod modGraphic">
          <ac:chgData name="Damir Svalina" userId="19b5b8bb30b4c2c6" providerId="LiveId" clId="{CD8C76A7-42CC-4044-9303-B9515F1DC118}" dt="2024-11-13T22:21:54.964" v="3161" actId="1076"/>
          <ac:graphicFrameMkLst>
            <pc:docMk/>
            <pc:sldMk cId="3435645983" sldId="283"/>
            <ac:graphicFrameMk id="3" creationId="{9B3A61C1-9274-5EF1-6F98-695F783F3F6B}"/>
          </ac:graphicFrameMkLst>
        </pc:graphicFrameChg>
      </pc:sldChg>
      <pc:sldChg chg="modSp add mod">
        <pc:chgData name="Damir Svalina" userId="19b5b8bb30b4c2c6" providerId="LiveId" clId="{CD8C76A7-42CC-4044-9303-B9515F1DC118}" dt="2024-11-13T23:12:41.956" v="3864" actId="1076"/>
        <pc:sldMkLst>
          <pc:docMk/>
          <pc:sldMk cId="3668369197" sldId="284"/>
        </pc:sldMkLst>
        <pc:spChg chg="mod">
          <ac:chgData name="Damir Svalina" userId="19b5b8bb30b4c2c6" providerId="LiveId" clId="{CD8C76A7-42CC-4044-9303-B9515F1DC118}" dt="2024-11-13T23:12:41.956" v="3864" actId="1076"/>
          <ac:spMkLst>
            <pc:docMk/>
            <pc:sldMk cId="3668369197" sldId="284"/>
            <ac:spMk id="4" creationId="{E5681312-07D9-ECC7-6768-2CFAF8972252}"/>
          </ac:spMkLst>
        </pc:spChg>
        <pc:graphicFrameChg chg="mod">
          <ac:chgData name="Damir Svalina" userId="19b5b8bb30b4c2c6" providerId="LiveId" clId="{CD8C76A7-42CC-4044-9303-B9515F1DC118}" dt="2024-11-13T23:12:39.021" v="3863" actId="1076"/>
          <ac:graphicFrameMkLst>
            <pc:docMk/>
            <pc:sldMk cId="3668369197" sldId="284"/>
            <ac:graphicFrameMk id="3" creationId="{1B908923-F279-41A4-51A9-D31EAE47203A}"/>
          </ac:graphicFrameMkLst>
        </pc:graphicFrameChg>
      </pc:sldChg>
      <pc:sldChg chg="addSp modSp new del mod">
        <pc:chgData name="Damir Svalina" userId="19b5b8bb30b4c2c6" providerId="LiveId" clId="{CD8C76A7-42CC-4044-9303-B9515F1DC118}" dt="2024-11-13T23:08:44.171" v="3772" actId="2696"/>
        <pc:sldMkLst>
          <pc:docMk/>
          <pc:sldMk cId="3842391687" sldId="284"/>
        </pc:sldMkLst>
        <pc:spChg chg="add mod">
          <ac:chgData name="Damir Svalina" userId="19b5b8bb30b4c2c6" providerId="LiveId" clId="{CD8C76A7-42CC-4044-9303-B9515F1DC118}" dt="2024-11-13T22:22:23.454" v="3178" actId="6549"/>
          <ac:spMkLst>
            <pc:docMk/>
            <pc:sldMk cId="3842391687" sldId="284"/>
            <ac:spMk id="4" creationId="{E5681312-07D9-ECC7-6768-2CFAF8972252}"/>
          </ac:spMkLst>
        </pc:spChg>
        <pc:graphicFrameChg chg="add mod">
          <ac:chgData name="Damir Svalina" userId="19b5b8bb30b4c2c6" providerId="LiveId" clId="{CD8C76A7-42CC-4044-9303-B9515F1DC118}" dt="2024-11-13T22:20:09.754" v="3121"/>
          <ac:graphicFrameMkLst>
            <pc:docMk/>
            <pc:sldMk cId="3842391687" sldId="284"/>
            <ac:graphicFrameMk id="2" creationId="{EEE56242-3466-3406-A9C0-4BDFDFA618CD}"/>
          </ac:graphicFrameMkLst>
        </pc:graphicFrameChg>
        <pc:graphicFrameChg chg="add mod modGraphic">
          <ac:chgData name="Damir Svalina" userId="19b5b8bb30b4c2c6" providerId="LiveId" clId="{CD8C76A7-42CC-4044-9303-B9515F1DC118}" dt="2024-11-13T22:21:46.949" v="3160" actId="207"/>
          <ac:graphicFrameMkLst>
            <pc:docMk/>
            <pc:sldMk cId="3842391687" sldId="284"/>
            <ac:graphicFrameMk id="3" creationId="{1B908923-F279-41A4-51A9-D31EAE47203A}"/>
          </ac:graphicFrameMkLst>
        </pc:graphicFrameChg>
      </pc:sldChg>
      <pc:sldChg chg="addSp delSp modSp new mod">
        <pc:chgData name="Damir Svalina" userId="19b5b8bb30b4c2c6" providerId="LiveId" clId="{CD8C76A7-42CC-4044-9303-B9515F1DC118}" dt="2024-11-13T22:35:47.078" v="3207" actId="1076"/>
        <pc:sldMkLst>
          <pc:docMk/>
          <pc:sldMk cId="3685924750" sldId="285"/>
        </pc:sldMkLst>
        <pc:spChg chg="add del mod">
          <ac:chgData name="Damir Svalina" userId="19b5b8bb30b4c2c6" providerId="LiveId" clId="{CD8C76A7-42CC-4044-9303-B9515F1DC118}" dt="2024-11-13T22:33:57.212" v="3192" actId="21"/>
          <ac:spMkLst>
            <pc:docMk/>
            <pc:sldMk cId="3685924750" sldId="285"/>
            <ac:spMk id="3" creationId="{BC1281A3-DE18-3452-1652-6BB8EB9088B4}"/>
          </ac:spMkLst>
        </pc:spChg>
        <pc:spChg chg="add mod">
          <ac:chgData name="Damir Svalina" userId="19b5b8bb30b4c2c6" providerId="LiveId" clId="{CD8C76A7-42CC-4044-9303-B9515F1DC118}" dt="2024-11-13T22:34:18.772" v="3195" actId="122"/>
          <ac:spMkLst>
            <pc:docMk/>
            <pc:sldMk cId="3685924750" sldId="285"/>
            <ac:spMk id="6" creationId="{8C7EBD8D-976C-8082-ADF1-BF10862CB3DD}"/>
          </ac:spMkLst>
        </pc:spChg>
        <pc:spChg chg="add mod">
          <ac:chgData name="Damir Svalina" userId="19b5b8bb30b4c2c6" providerId="LiveId" clId="{CD8C76A7-42CC-4044-9303-B9515F1DC118}" dt="2024-11-13T22:35:34.587" v="3204" actId="14100"/>
          <ac:spMkLst>
            <pc:docMk/>
            <pc:sldMk cId="3685924750" sldId="285"/>
            <ac:spMk id="8" creationId="{B5CE3407-3727-168C-4E8F-2EC1C05451A3}"/>
          </ac:spMkLst>
        </pc:spChg>
        <pc:picChg chg="add mod">
          <ac:chgData name="Damir Svalina" userId="19b5b8bb30b4c2c6" providerId="LiveId" clId="{CD8C76A7-42CC-4044-9303-B9515F1DC118}" dt="2024-11-13T22:35:47.078" v="3207" actId="1076"/>
          <ac:picMkLst>
            <pc:docMk/>
            <pc:sldMk cId="3685924750" sldId="285"/>
            <ac:picMk id="5" creationId="{B9B653FB-5F63-8DFE-7ABA-15F5857025B9}"/>
          </ac:picMkLst>
        </pc:picChg>
      </pc:sldChg>
      <pc:sldChg chg="addSp modSp new mod">
        <pc:chgData name="Damir Svalina" userId="19b5b8bb30b4c2c6" providerId="LiveId" clId="{CD8C76A7-42CC-4044-9303-B9515F1DC118}" dt="2024-11-13T22:46:23.887" v="3373" actId="1076"/>
        <pc:sldMkLst>
          <pc:docMk/>
          <pc:sldMk cId="3917075288" sldId="286"/>
        </pc:sldMkLst>
        <pc:spChg chg="add mod">
          <ac:chgData name="Damir Svalina" userId="19b5b8bb30b4c2c6" providerId="LiveId" clId="{CD8C76A7-42CC-4044-9303-B9515F1DC118}" dt="2024-11-13T22:45:58.122" v="3365" actId="1076"/>
          <ac:spMkLst>
            <pc:docMk/>
            <pc:sldMk cId="3917075288" sldId="286"/>
            <ac:spMk id="4" creationId="{CD6C4857-D6BF-7033-0345-87F0A6708C44}"/>
          </ac:spMkLst>
        </pc:spChg>
        <pc:spChg chg="add mod">
          <ac:chgData name="Damir Svalina" userId="19b5b8bb30b4c2c6" providerId="LiveId" clId="{CD8C76A7-42CC-4044-9303-B9515F1DC118}" dt="2024-11-13T22:46:09.167" v="3369" actId="313"/>
          <ac:spMkLst>
            <pc:docMk/>
            <pc:sldMk cId="3917075288" sldId="286"/>
            <ac:spMk id="5" creationId="{4526358A-293C-8E85-E814-77DD4EE151EA}"/>
          </ac:spMkLst>
        </pc:spChg>
        <pc:spChg chg="add mod">
          <ac:chgData name="Damir Svalina" userId="19b5b8bb30b4c2c6" providerId="LiveId" clId="{CD8C76A7-42CC-4044-9303-B9515F1DC118}" dt="2024-11-13T22:46:23.887" v="3373" actId="1076"/>
          <ac:spMkLst>
            <pc:docMk/>
            <pc:sldMk cId="3917075288" sldId="286"/>
            <ac:spMk id="8" creationId="{6D22A0A1-031A-B94A-0C9F-CE94F6D571DC}"/>
          </ac:spMkLst>
        </pc:spChg>
        <pc:picChg chg="add mod">
          <ac:chgData name="Damir Svalina" userId="19b5b8bb30b4c2c6" providerId="LiveId" clId="{CD8C76A7-42CC-4044-9303-B9515F1DC118}" dt="2024-11-13T22:45:35.719" v="3359" actId="1076"/>
          <ac:picMkLst>
            <pc:docMk/>
            <pc:sldMk cId="3917075288" sldId="286"/>
            <ac:picMk id="3" creationId="{1ABC97AC-7115-E8F4-1020-8C3AADB58C83}"/>
          </ac:picMkLst>
        </pc:picChg>
        <pc:picChg chg="add mod">
          <ac:chgData name="Damir Svalina" userId="19b5b8bb30b4c2c6" providerId="LiveId" clId="{CD8C76A7-42CC-4044-9303-B9515F1DC118}" dt="2024-11-13T22:45:29.949" v="3357" actId="1076"/>
          <ac:picMkLst>
            <pc:docMk/>
            <pc:sldMk cId="3917075288" sldId="286"/>
            <ac:picMk id="7" creationId="{9DBE0580-EA9F-C224-04AA-EE5A72A9C4C2}"/>
          </ac:picMkLst>
        </pc:picChg>
      </pc:sldChg>
      <pc:sldChg chg="delSp modSp add mod">
        <pc:chgData name="Damir Svalina" userId="19b5b8bb30b4c2c6" providerId="LiveId" clId="{CD8C76A7-42CC-4044-9303-B9515F1DC118}" dt="2024-11-13T23:01:39.951" v="3687" actId="115"/>
        <pc:sldMkLst>
          <pc:docMk/>
          <pc:sldMk cId="2703660426" sldId="287"/>
        </pc:sldMkLst>
        <pc:spChg chg="mod">
          <ac:chgData name="Damir Svalina" userId="19b5b8bb30b4c2c6" providerId="LiveId" clId="{CD8C76A7-42CC-4044-9303-B9515F1DC118}" dt="2024-11-13T22:47:53.272" v="3388" actId="20577"/>
          <ac:spMkLst>
            <pc:docMk/>
            <pc:sldMk cId="2703660426" sldId="287"/>
            <ac:spMk id="6" creationId="{8FA3DEF0-D4FD-0568-0489-8EA2E310E362}"/>
          </ac:spMkLst>
        </pc:spChg>
        <pc:spChg chg="mod">
          <ac:chgData name="Damir Svalina" userId="19b5b8bb30b4c2c6" providerId="LiveId" clId="{CD8C76A7-42CC-4044-9303-B9515F1DC118}" dt="2024-11-13T23:01:39.951" v="3687" actId="115"/>
          <ac:spMkLst>
            <pc:docMk/>
            <pc:sldMk cId="2703660426" sldId="287"/>
            <ac:spMk id="7" creationId="{068F9662-9AE8-6FAA-C586-F634C5FAF909}"/>
          </ac:spMkLst>
        </pc:spChg>
        <pc:spChg chg="mod">
          <ac:chgData name="Damir Svalina" userId="19b5b8bb30b4c2c6" providerId="LiveId" clId="{CD8C76A7-42CC-4044-9303-B9515F1DC118}" dt="2024-11-13T23:00:52.436" v="3685" actId="20577"/>
          <ac:spMkLst>
            <pc:docMk/>
            <pc:sldMk cId="2703660426" sldId="287"/>
            <ac:spMk id="9" creationId="{B7DC83C7-C439-F490-5325-0154C69CE8AF}"/>
          </ac:spMkLst>
        </pc:spChg>
        <pc:picChg chg="del">
          <ac:chgData name="Damir Svalina" userId="19b5b8bb30b4c2c6" providerId="LiveId" clId="{CD8C76A7-42CC-4044-9303-B9515F1DC118}" dt="2024-11-13T22:47:27.605" v="3375" actId="478"/>
          <ac:picMkLst>
            <pc:docMk/>
            <pc:sldMk cId="2703660426" sldId="287"/>
            <ac:picMk id="5" creationId="{36DC9A91-9A81-D9D4-CC97-2F4C70142C9D}"/>
          </ac:picMkLst>
        </pc:picChg>
      </pc:sldChg>
      <pc:sldChg chg="delSp modSp add mod">
        <pc:chgData name="Damir Svalina" userId="19b5b8bb30b4c2c6" providerId="LiveId" clId="{CD8C76A7-42CC-4044-9303-B9515F1DC118}" dt="2024-11-13T22:50:01.602" v="3399" actId="1076"/>
        <pc:sldMkLst>
          <pc:docMk/>
          <pc:sldMk cId="2054049885" sldId="288"/>
        </pc:sldMkLst>
        <pc:spChg chg="mod">
          <ac:chgData name="Damir Svalina" userId="19b5b8bb30b4c2c6" providerId="LiveId" clId="{CD8C76A7-42CC-4044-9303-B9515F1DC118}" dt="2024-11-13T22:49:55.307" v="3397" actId="1076"/>
          <ac:spMkLst>
            <pc:docMk/>
            <pc:sldMk cId="2054049885" sldId="288"/>
            <ac:spMk id="3" creationId="{B4D9FA60-C5E4-03C0-04C1-52A77EAFEE88}"/>
          </ac:spMkLst>
        </pc:spChg>
        <pc:spChg chg="mod">
          <ac:chgData name="Damir Svalina" userId="19b5b8bb30b4c2c6" providerId="LiveId" clId="{CD8C76A7-42CC-4044-9303-B9515F1DC118}" dt="2024-11-13T22:50:01.602" v="3399" actId="1076"/>
          <ac:spMkLst>
            <pc:docMk/>
            <pc:sldMk cId="2054049885" sldId="288"/>
            <ac:spMk id="4" creationId="{2CB5211D-B1D1-CF66-0274-42C45A43267D}"/>
          </ac:spMkLst>
        </pc:spChg>
        <pc:spChg chg="mod">
          <ac:chgData name="Damir Svalina" userId="19b5b8bb30b4c2c6" providerId="LiveId" clId="{CD8C76A7-42CC-4044-9303-B9515F1DC118}" dt="2024-11-13T22:49:58.769" v="3398" actId="1076"/>
          <ac:spMkLst>
            <pc:docMk/>
            <pc:sldMk cId="2054049885" sldId="288"/>
            <ac:spMk id="8" creationId="{BAA26B8C-F242-113F-15E9-5DE16D699E8A}"/>
          </ac:spMkLst>
        </pc:spChg>
        <pc:graphicFrameChg chg="mod">
          <ac:chgData name="Damir Svalina" userId="19b5b8bb30b4c2c6" providerId="LiveId" clId="{CD8C76A7-42CC-4044-9303-B9515F1DC118}" dt="2024-11-13T22:49:52.015" v="3396" actId="1076"/>
          <ac:graphicFrameMkLst>
            <pc:docMk/>
            <pc:sldMk cId="2054049885" sldId="288"/>
            <ac:graphicFrameMk id="2" creationId="{F2B7652C-37CE-A097-B9BD-45BD9B9ECC73}"/>
          </ac:graphicFrameMkLst>
        </pc:graphicFrameChg>
        <pc:picChg chg="del">
          <ac:chgData name="Damir Svalina" userId="19b5b8bb30b4c2c6" providerId="LiveId" clId="{CD8C76A7-42CC-4044-9303-B9515F1DC118}" dt="2024-11-13T22:49:35.984" v="3393" actId="478"/>
          <ac:picMkLst>
            <pc:docMk/>
            <pc:sldMk cId="2054049885" sldId="288"/>
            <ac:picMk id="5" creationId="{B33D3C80-ED94-9DA8-FAD0-A02EC5D2016A}"/>
          </ac:picMkLst>
        </pc:picChg>
      </pc:sldChg>
      <pc:sldChg chg="addSp delSp modSp add mod">
        <pc:chgData name="Damir Svalina" userId="19b5b8bb30b4c2c6" providerId="LiveId" clId="{CD8C76A7-42CC-4044-9303-B9515F1DC118}" dt="2024-11-13T22:59:02.148" v="3646" actId="113"/>
        <pc:sldMkLst>
          <pc:docMk/>
          <pc:sldMk cId="1951811891" sldId="289"/>
        </pc:sldMkLst>
        <pc:spChg chg="add mod">
          <ac:chgData name="Damir Svalina" userId="19b5b8bb30b4c2c6" providerId="LiveId" clId="{CD8C76A7-42CC-4044-9303-B9515F1DC118}" dt="2024-11-13T22:53:52.541" v="3546" actId="20577"/>
          <ac:spMkLst>
            <pc:docMk/>
            <pc:sldMk cId="1951811891" sldId="289"/>
            <ac:spMk id="2" creationId="{729271F2-DB9B-3C14-C408-CA4D82C1AEC2}"/>
          </ac:spMkLst>
        </pc:spChg>
        <pc:spChg chg="del mod">
          <ac:chgData name="Damir Svalina" userId="19b5b8bb30b4c2c6" providerId="LiveId" clId="{CD8C76A7-42CC-4044-9303-B9515F1DC118}" dt="2024-11-13T22:52:55.362" v="3517" actId="21"/>
          <ac:spMkLst>
            <pc:docMk/>
            <pc:sldMk cId="1951811891" sldId="289"/>
            <ac:spMk id="3" creationId="{7A617E46-9001-97F5-CC19-4B5DBA3D4BDD}"/>
          </ac:spMkLst>
        </pc:spChg>
        <pc:spChg chg="add mod">
          <ac:chgData name="Damir Svalina" userId="19b5b8bb30b4c2c6" providerId="LiveId" clId="{CD8C76A7-42CC-4044-9303-B9515F1DC118}" dt="2024-11-13T22:52:57.881" v="3518"/>
          <ac:spMkLst>
            <pc:docMk/>
            <pc:sldMk cId="1951811891" sldId="289"/>
            <ac:spMk id="4" creationId="{7A617E46-9001-97F5-CC19-4B5DBA3D4BDD}"/>
          </ac:spMkLst>
        </pc:spChg>
        <pc:spChg chg="mod">
          <ac:chgData name="Damir Svalina" userId="19b5b8bb30b4c2c6" providerId="LiveId" clId="{CD8C76A7-42CC-4044-9303-B9515F1DC118}" dt="2024-11-13T22:59:02.148" v="3646" actId="113"/>
          <ac:spMkLst>
            <pc:docMk/>
            <pc:sldMk cId="1951811891" sldId="289"/>
            <ac:spMk id="12" creationId="{22024087-CC6F-9CAE-7788-ACD681B0E8F5}"/>
          </ac:spMkLst>
        </pc:spChg>
        <pc:spChg chg="mod">
          <ac:chgData name="Damir Svalina" userId="19b5b8bb30b4c2c6" providerId="LiveId" clId="{CD8C76A7-42CC-4044-9303-B9515F1DC118}" dt="2024-11-13T22:53:22.811" v="3526" actId="1076"/>
          <ac:spMkLst>
            <pc:docMk/>
            <pc:sldMk cId="1951811891" sldId="289"/>
            <ac:spMk id="13" creationId="{B08FF16C-EDC1-9F5A-9C98-2A7858881FFA}"/>
          </ac:spMkLst>
        </pc:spChg>
        <pc:spChg chg="mod">
          <ac:chgData name="Damir Svalina" userId="19b5b8bb30b4c2c6" providerId="LiveId" clId="{CD8C76A7-42CC-4044-9303-B9515F1DC118}" dt="2024-11-13T22:53:28.562" v="3527" actId="1076"/>
          <ac:spMkLst>
            <pc:docMk/>
            <pc:sldMk cId="1951811891" sldId="289"/>
            <ac:spMk id="14" creationId="{882F4D9B-04A4-BD36-7FCE-68EDAA0420D9}"/>
          </ac:spMkLst>
        </pc:spChg>
        <pc:picChg chg="del">
          <ac:chgData name="Damir Svalina" userId="19b5b8bb30b4c2c6" providerId="LiveId" clId="{CD8C76A7-42CC-4044-9303-B9515F1DC118}" dt="2024-11-13T22:50:27.435" v="3401" actId="478"/>
          <ac:picMkLst>
            <pc:docMk/>
            <pc:sldMk cId="1951811891" sldId="289"/>
            <ac:picMk id="5" creationId="{D3146133-F991-1797-8CEE-7956228916BB}"/>
          </ac:picMkLst>
        </pc:picChg>
        <pc:picChg chg="mod">
          <ac:chgData name="Damir Svalina" userId="19b5b8bb30b4c2c6" providerId="LiveId" clId="{CD8C76A7-42CC-4044-9303-B9515F1DC118}" dt="2024-11-13T22:53:18.522" v="3525" actId="1076"/>
          <ac:picMkLst>
            <pc:docMk/>
            <pc:sldMk cId="1951811891" sldId="289"/>
            <ac:picMk id="9" creationId="{388E56A0-4640-50EB-B79A-9D85E90A1701}"/>
          </ac:picMkLst>
        </pc:picChg>
      </pc:sldChg>
      <pc:sldChg chg="delSp modSp add mod">
        <pc:chgData name="Damir Svalina" userId="19b5b8bb30b4c2c6" providerId="LiveId" clId="{CD8C76A7-42CC-4044-9303-B9515F1DC118}" dt="2024-11-13T22:54:49.014" v="3562" actId="1076"/>
        <pc:sldMkLst>
          <pc:docMk/>
          <pc:sldMk cId="3160192333" sldId="290"/>
        </pc:sldMkLst>
        <pc:spChg chg="mod">
          <ac:chgData name="Damir Svalina" userId="19b5b8bb30b4c2c6" providerId="LiveId" clId="{CD8C76A7-42CC-4044-9303-B9515F1DC118}" dt="2024-11-13T22:54:49.014" v="3562" actId="1076"/>
          <ac:spMkLst>
            <pc:docMk/>
            <pc:sldMk cId="3160192333" sldId="290"/>
            <ac:spMk id="10" creationId="{AD142FAE-E14A-23E4-28B9-72B3D88E3992}"/>
          </ac:spMkLst>
        </pc:spChg>
        <pc:spChg chg="mod">
          <ac:chgData name="Damir Svalina" userId="19b5b8bb30b4c2c6" providerId="LiveId" clId="{CD8C76A7-42CC-4044-9303-B9515F1DC118}" dt="2024-11-13T22:54:37.933" v="3559" actId="20577"/>
          <ac:spMkLst>
            <pc:docMk/>
            <pc:sldMk cId="3160192333" sldId="290"/>
            <ac:spMk id="11" creationId="{778EB042-F3EF-0499-22C8-7385F3CC051F}"/>
          </ac:spMkLst>
        </pc:spChg>
        <pc:graphicFrameChg chg="mod">
          <ac:chgData name="Damir Svalina" userId="19b5b8bb30b4c2c6" providerId="LiveId" clId="{CD8C76A7-42CC-4044-9303-B9515F1DC118}" dt="2024-11-13T22:54:45.615" v="3561" actId="1076"/>
          <ac:graphicFrameMkLst>
            <pc:docMk/>
            <pc:sldMk cId="3160192333" sldId="290"/>
            <ac:graphicFrameMk id="8" creationId="{496AC63E-FC06-9A02-3280-A644DF8562F3}"/>
          </ac:graphicFrameMkLst>
        </pc:graphicFrameChg>
        <pc:picChg chg="del">
          <ac:chgData name="Damir Svalina" userId="19b5b8bb30b4c2c6" providerId="LiveId" clId="{CD8C76A7-42CC-4044-9303-B9515F1DC118}" dt="2024-11-13T22:54:41.614" v="3560" actId="478"/>
          <ac:picMkLst>
            <pc:docMk/>
            <pc:sldMk cId="3160192333" sldId="290"/>
            <ac:picMk id="5" creationId="{345A5A89-69F0-6805-E9F1-BE925D361062}"/>
          </ac:picMkLst>
        </pc:picChg>
      </pc:sldChg>
      <pc:sldChg chg="delSp modSp add mod">
        <pc:chgData name="Damir Svalina" userId="19b5b8bb30b4c2c6" providerId="LiveId" clId="{CD8C76A7-42CC-4044-9303-B9515F1DC118}" dt="2024-11-13T22:58:45.635" v="3645" actId="1076"/>
        <pc:sldMkLst>
          <pc:docMk/>
          <pc:sldMk cId="767191201" sldId="291"/>
        </pc:sldMkLst>
        <pc:spChg chg="mod">
          <ac:chgData name="Damir Svalina" userId="19b5b8bb30b4c2c6" providerId="LiveId" clId="{CD8C76A7-42CC-4044-9303-B9515F1DC118}" dt="2024-11-13T22:58:45.635" v="3645" actId="1076"/>
          <ac:spMkLst>
            <pc:docMk/>
            <pc:sldMk cId="767191201" sldId="291"/>
            <ac:spMk id="4" creationId="{3E09A6BA-FA05-702B-DB42-40E3615C1132}"/>
          </ac:spMkLst>
        </pc:spChg>
        <pc:spChg chg="mod">
          <ac:chgData name="Damir Svalina" userId="19b5b8bb30b4c2c6" providerId="LiveId" clId="{CD8C76A7-42CC-4044-9303-B9515F1DC118}" dt="2024-11-13T22:58:22.384" v="3640" actId="20577"/>
          <ac:spMkLst>
            <pc:docMk/>
            <pc:sldMk cId="767191201" sldId="291"/>
            <ac:spMk id="6" creationId="{75BE3C29-BEA3-7065-DF20-330D09A7AF21}"/>
          </ac:spMkLst>
        </pc:spChg>
        <pc:spChg chg="mod">
          <ac:chgData name="Damir Svalina" userId="19b5b8bb30b4c2c6" providerId="LiveId" clId="{CD8C76A7-42CC-4044-9303-B9515F1DC118}" dt="2024-11-13T22:58:42.787" v="3644" actId="1076"/>
          <ac:spMkLst>
            <pc:docMk/>
            <pc:sldMk cId="767191201" sldId="291"/>
            <ac:spMk id="8" creationId="{173FAC23-4AF6-5E6A-400E-C5CCB0B65D77}"/>
          </ac:spMkLst>
        </pc:spChg>
        <pc:graphicFrameChg chg="mod modGraphic">
          <ac:chgData name="Damir Svalina" userId="19b5b8bb30b4c2c6" providerId="LiveId" clId="{CD8C76A7-42CC-4044-9303-B9515F1DC118}" dt="2024-11-13T22:58:39.403" v="3643" actId="1076"/>
          <ac:graphicFrameMkLst>
            <pc:docMk/>
            <pc:sldMk cId="767191201" sldId="291"/>
            <ac:graphicFrameMk id="3" creationId="{3D3E4569-06EA-213F-238B-A3EC4CB026D0}"/>
          </ac:graphicFrameMkLst>
        </pc:graphicFrameChg>
        <pc:picChg chg="del">
          <ac:chgData name="Damir Svalina" userId="19b5b8bb30b4c2c6" providerId="LiveId" clId="{CD8C76A7-42CC-4044-9303-B9515F1DC118}" dt="2024-11-13T22:58:29.688" v="3641" actId="478"/>
          <ac:picMkLst>
            <pc:docMk/>
            <pc:sldMk cId="767191201" sldId="291"/>
            <ac:picMk id="5" creationId="{33FB01A5-7480-E2E1-272F-5B9E26EA553D}"/>
          </ac:picMkLst>
        </pc:picChg>
      </pc:sldChg>
      <pc:sldChg chg="modSp new mod">
        <pc:chgData name="Damir Svalina" userId="19b5b8bb30b4c2c6" providerId="LiveId" clId="{CD8C76A7-42CC-4044-9303-B9515F1DC118}" dt="2024-11-13T23:11:48.150" v="3862" actId="20577"/>
        <pc:sldMkLst>
          <pc:docMk/>
          <pc:sldMk cId="2428285354" sldId="292"/>
        </pc:sldMkLst>
        <pc:spChg chg="mod">
          <ac:chgData name="Damir Svalina" userId="19b5b8bb30b4c2c6" providerId="LiveId" clId="{CD8C76A7-42CC-4044-9303-B9515F1DC118}" dt="2024-11-13T23:11:48.150" v="3862" actId="20577"/>
          <ac:spMkLst>
            <pc:docMk/>
            <pc:sldMk cId="2428285354" sldId="292"/>
            <ac:spMk id="2" creationId="{4301C121-AE52-6368-E208-9C9890E4773B}"/>
          </ac:spMkLst>
        </pc:spChg>
      </pc:sldChg>
      <pc:sldChg chg="new del">
        <pc:chgData name="Damir Svalina" userId="19b5b8bb30b4c2c6" providerId="LiveId" clId="{CD8C76A7-42CC-4044-9303-B9515F1DC118}" dt="2024-11-13T23:10:36.065" v="3823" actId="680"/>
        <pc:sldMkLst>
          <pc:docMk/>
          <pc:sldMk cId="3060444623" sldId="292"/>
        </pc:sldMkLst>
      </pc:sldChg>
      <pc:sldChg chg="modSp add mod">
        <pc:chgData name="Damir Svalina" userId="19b5b8bb30b4c2c6" providerId="LiveId" clId="{CD8C76A7-42CC-4044-9303-B9515F1DC118}" dt="2024-11-13T23:19:42.640" v="3992" actId="113"/>
        <pc:sldMkLst>
          <pc:docMk/>
          <pc:sldMk cId="2915096534" sldId="293"/>
        </pc:sldMkLst>
        <pc:spChg chg="mod">
          <ac:chgData name="Damir Svalina" userId="19b5b8bb30b4c2c6" providerId="LiveId" clId="{CD8C76A7-42CC-4044-9303-B9515F1DC118}" dt="2024-11-13T23:19:42.640" v="3992" actId="113"/>
          <ac:spMkLst>
            <pc:docMk/>
            <pc:sldMk cId="2915096534" sldId="293"/>
            <ac:spMk id="3" creationId="{E01C5B2E-57F4-7B9E-AA13-785872507B78}"/>
          </ac:spMkLst>
        </pc:spChg>
      </pc:sldChg>
      <pc:sldChg chg="addSp modSp new del mod">
        <pc:chgData name="Damir Svalina" userId="19b5b8bb30b4c2c6" providerId="LiveId" clId="{CD8C76A7-42CC-4044-9303-B9515F1DC118}" dt="2024-11-13T23:19:33.165" v="3990" actId="2696"/>
        <pc:sldMkLst>
          <pc:docMk/>
          <pc:sldMk cId="3079283667" sldId="293"/>
        </pc:sldMkLst>
        <pc:spChg chg="add mod">
          <ac:chgData name="Damir Svalina" userId="19b5b8bb30b4c2c6" providerId="LiveId" clId="{CD8C76A7-42CC-4044-9303-B9515F1DC118}" dt="2024-11-13T23:18:35.327" v="3958" actId="1076"/>
          <ac:spMkLst>
            <pc:docMk/>
            <pc:sldMk cId="3079283667" sldId="293"/>
            <ac:spMk id="3" creationId="{E01C5B2E-57F4-7B9E-AA13-785872507B78}"/>
          </ac:spMkLst>
        </pc:spChg>
        <pc:spChg chg="add mod">
          <ac:chgData name="Damir Svalina" userId="19b5b8bb30b4c2c6" providerId="LiveId" clId="{CD8C76A7-42CC-4044-9303-B9515F1DC118}" dt="2024-11-13T23:19:19.979" v="3989" actId="1076"/>
          <ac:spMkLst>
            <pc:docMk/>
            <pc:sldMk cId="3079283667" sldId="293"/>
            <ac:spMk id="4" creationId="{8695384F-4A95-83AD-0336-7770FA27B926}"/>
          </ac:spMkLst>
        </pc:spChg>
        <pc:graphicFrameChg chg="add mod modGraphic">
          <ac:chgData name="Damir Svalina" userId="19b5b8bb30b4c2c6" providerId="LiveId" clId="{CD8C76A7-42CC-4044-9303-B9515F1DC118}" dt="2024-11-13T23:19:03.910" v="3965" actId="1076"/>
          <ac:graphicFrameMkLst>
            <pc:docMk/>
            <pc:sldMk cId="3079283667" sldId="293"/>
            <ac:graphicFrameMk id="2" creationId="{A12FA87A-BEC0-F061-063A-52D3E02186D5}"/>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54885-0EBB-5517-B821-95CA25B34A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r-HR"/>
          </a:p>
        </p:txBody>
      </p:sp>
      <p:sp>
        <p:nvSpPr>
          <p:cNvPr id="3" name="Subtitle 2">
            <a:extLst>
              <a:ext uri="{FF2B5EF4-FFF2-40B4-BE49-F238E27FC236}">
                <a16:creationId xmlns:a16="http://schemas.microsoft.com/office/drawing/2014/main" id="{9A5ADB62-3142-353C-08C2-1E403574E2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r-HR"/>
          </a:p>
        </p:txBody>
      </p:sp>
      <p:sp>
        <p:nvSpPr>
          <p:cNvPr id="4" name="Date Placeholder 3">
            <a:extLst>
              <a:ext uri="{FF2B5EF4-FFF2-40B4-BE49-F238E27FC236}">
                <a16:creationId xmlns:a16="http://schemas.microsoft.com/office/drawing/2014/main" id="{D4CF8571-574A-2C73-E483-B41F35E3BB5C}"/>
              </a:ext>
            </a:extLst>
          </p:cNvPr>
          <p:cNvSpPr>
            <a:spLocks noGrp="1"/>
          </p:cNvSpPr>
          <p:nvPr>
            <p:ph type="dt" sz="half" idx="10"/>
          </p:nvPr>
        </p:nvSpPr>
        <p:spPr/>
        <p:txBody>
          <a:bodyPr/>
          <a:lstStyle/>
          <a:p>
            <a:fld id="{2EA07BF8-C009-42ED-8574-D5F608817A84}" type="datetimeFigureOut">
              <a:rPr lang="hr-HR" smtClean="0"/>
              <a:t>13.11.2024.</a:t>
            </a:fld>
            <a:endParaRPr lang="hr-HR"/>
          </a:p>
        </p:txBody>
      </p:sp>
      <p:sp>
        <p:nvSpPr>
          <p:cNvPr id="5" name="Footer Placeholder 4">
            <a:extLst>
              <a:ext uri="{FF2B5EF4-FFF2-40B4-BE49-F238E27FC236}">
                <a16:creationId xmlns:a16="http://schemas.microsoft.com/office/drawing/2014/main" id="{839EC20B-C69A-88B3-6833-2E6F6F9C3829}"/>
              </a:ext>
            </a:extLst>
          </p:cNvPr>
          <p:cNvSpPr>
            <a:spLocks noGrp="1"/>
          </p:cNvSpPr>
          <p:nvPr>
            <p:ph type="ftr" sz="quarter" idx="11"/>
          </p:nvPr>
        </p:nvSpPr>
        <p:spPr/>
        <p:txBody>
          <a:bodyPr/>
          <a:lstStyle/>
          <a:p>
            <a:endParaRPr lang="hr-HR"/>
          </a:p>
        </p:txBody>
      </p:sp>
      <p:sp>
        <p:nvSpPr>
          <p:cNvPr id="6" name="Slide Number Placeholder 5">
            <a:extLst>
              <a:ext uri="{FF2B5EF4-FFF2-40B4-BE49-F238E27FC236}">
                <a16:creationId xmlns:a16="http://schemas.microsoft.com/office/drawing/2014/main" id="{DD897E0E-7E44-BED6-545A-657C4BE32168}"/>
              </a:ext>
            </a:extLst>
          </p:cNvPr>
          <p:cNvSpPr>
            <a:spLocks noGrp="1"/>
          </p:cNvSpPr>
          <p:nvPr>
            <p:ph type="sldNum" sz="quarter" idx="12"/>
          </p:nvPr>
        </p:nvSpPr>
        <p:spPr/>
        <p:txBody>
          <a:bodyPr/>
          <a:lstStyle/>
          <a:p>
            <a:fld id="{0202C91C-9A08-48FA-B259-B8D4C6ACC9F2}" type="slidenum">
              <a:rPr lang="hr-HR" smtClean="0"/>
              <a:t>‹#›</a:t>
            </a:fld>
            <a:endParaRPr lang="hr-HR"/>
          </a:p>
        </p:txBody>
      </p:sp>
    </p:spTree>
    <p:extLst>
      <p:ext uri="{BB962C8B-B14F-4D97-AF65-F5344CB8AC3E}">
        <p14:creationId xmlns:p14="http://schemas.microsoft.com/office/powerpoint/2010/main" val="73963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05739-48AE-D554-F679-B83CE73790B2}"/>
              </a:ext>
            </a:extLst>
          </p:cNvPr>
          <p:cNvSpPr>
            <a:spLocks noGrp="1"/>
          </p:cNvSpPr>
          <p:nvPr>
            <p:ph type="title"/>
          </p:nvPr>
        </p:nvSpPr>
        <p:spPr/>
        <p:txBody>
          <a:bodyPr/>
          <a:lstStyle/>
          <a:p>
            <a:r>
              <a:rPr lang="en-US"/>
              <a:t>Click to edit Master title style</a:t>
            </a:r>
            <a:endParaRPr lang="hr-HR"/>
          </a:p>
        </p:txBody>
      </p:sp>
      <p:sp>
        <p:nvSpPr>
          <p:cNvPr id="3" name="Vertical Text Placeholder 2">
            <a:extLst>
              <a:ext uri="{FF2B5EF4-FFF2-40B4-BE49-F238E27FC236}">
                <a16:creationId xmlns:a16="http://schemas.microsoft.com/office/drawing/2014/main" id="{4376C280-A5E0-BC86-851D-59D72B0094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7DCFA04D-6669-A031-64B3-A488442E1DE9}"/>
              </a:ext>
            </a:extLst>
          </p:cNvPr>
          <p:cNvSpPr>
            <a:spLocks noGrp="1"/>
          </p:cNvSpPr>
          <p:nvPr>
            <p:ph type="dt" sz="half" idx="10"/>
          </p:nvPr>
        </p:nvSpPr>
        <p:spPr/>
        <p:txBody>
          <a:bodyPr/>
          <a:lstStyle/>
          <a:p>
            <a:fld id="{2EA07BF8-C009-42ED-8574-D5F608817A84}" type="datetimeFigureOut">
              <a:rPr lang="hr-HR" smtClean="0"/>
              <a:t>13.11.2024.</a:t>
            </a:fld>
            <a:endParaRPr lang="hr-HR"/>
          </a:p>
        </p:txBody>
      </p:sp>
      <p:sp>
        <p:nvSpPr>
          <p:cNvPr id="5" name="Footer Placeholder 4">
            <a:extLst>
              <a:ext uri="{FF2B5EF4-FFF2-40B4-BE49-F238E27FC236}">
                <a16:creationId xmlns:a16="http://schemas.microsoft.com/office/drawing/2014/main" id="{76B6D0B6-8BA0-A187-F3BE-0D18E367547A}"/>
              </a:ext>
            </a:extLst>
          </p:cNvPr>
          <p:cNvSpPr>
            <a:spLocks noGrp="1"/>
          </p:cNvSpPr>
          <p:nvPr>
            <p:ph type="ftr" sz="quarter" idx="11"/>
          </p:nvPr>
        </p:nvSpPr>
        <p:spPr/>
        <p:txBody>
          <a:bodyPr/>
          <a:lstStyle/>
          <a:p>
            <a:endParaRPr lang="hr-HR"/>
          </a:p>
        </p:txBody>
      </p:sp>
      <p:sp>
        <p:nvSpPr>
          <p:cNvPr id="6" name="Slide Number Placeholder 5">
            <a:extLst>
              <a:ext uri="{FF2B5EF4-FFF2-40B4-BE49-F238E27FC236}">
                <a16:creationId xmlns:a16="http://schemas.microsoft.com/office/drawing/2014/main" id="{8259873E-EEF3-2C30-E0C7-FF02C8CC0A3D}"/>
              </a:ext>
            </a:extLst>
          </p:cNvPr>
          <p:cNvSpPr>
            <a:spLocks noGrp="1"/>
          </p:cNvSpPr>
          <p:nvPr>
            <p:ph type="sldNum" sz="quarter" idx="12"/>
          </p:nvPr>
        </p:nvSpPr>
        <p:spPr/>
        <p:txBody>
          <a:bodyPr/>
          <a:lstStyle/>
          <a:p>
            <a:fld id="{0202C91C-9A08-48FA-B259-B8D4C6ACC9F2}" type="slidenum">
              <a:rPr lang="hr-HR" smtClean="0"/>
              <a:t>‹#›</a:t>
            </a:fld>
            <a:endParaRPr lang="hr-HR"/>
          </a:p>
        </p:txBody>
      </p:sp>
    </p:spTree>
    <p:extLst>
      <p:ext uri="{BB962C8B-B14F-4D97-AF65-F5344CB8AC3E}">
        <p14:creationId xmlns:p14="http://schemas.microsoft.com/office/powerpoint/2010/main" val="743976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979209-E91C-6B17-F66B-A409ABE48AC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hr-HR"/>
          </a:p>
        </p:txBody>
      </p:sp>
      <p:sp>
        <p:nvSpPr>
          <p:cNvPr id="3" name="Vertical Text Placeholder 2">
            <a:extLst>
              <a:ext uri="{FF2B5EF4-FFF2-40B4-BE49-F238E27FC236}">
                <a16:creationId xmlns:a16="http://schemas.microsoft.com/office/drawing/2014/main" id="{E015966D-8AFF-6A11-C8E7-6F4FF0B0B0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20FD129D-27A2-96B3-3FC2-FA6BD514A871}"/>
              </a:ext>
            </a:extLst>
          </p:cNvPr>
          <p:cNvSpPr>
            <a:spLocks noGrp="1"/>
          </p:cNvSpPr>
          <p:nvPr>
            <p:ph type="dt" sz="half" idx="10"/>
          </p:nvPr>
        </p:nvSpPr>
        <p:spPr/>
        <p:txBody>
          <a:bodyPr/>
          <a:lstStyle/>
          <a:p>
            <a:fld id="{2EA07BF8-C009-42ED-8574-D5F608817A84}" type="datetimeFigureOut">
              <a:rPr lang="hr-HR" smtClean="0"/>
              <a:t>13.11.2024.</a:t>
            </a:fld>
            <a:endParaRPr lang="hr-HR"/>
          </a:p>
        </p:txBody>
      </p:sp>
      <p:sp>
        <p:nvSpPr>
          <p:cNvPr id="5" name="Footer Placeholder 4">
            <a:extLst>
              <a:ext uri="{FF2B5EF4-FFF2-40B4-BE49-F238E27FC236}">
                <a16:creationId xmlns:a16="http://schemas.microsoft.com/office/drawing/2014/main" id="{42BA4CEA-3328-DFC7-F466-0521BAD4373B}"/>
              </a:ext>
            </a:extLst>
          </p:cNvPr>
          <p:cNvSpPr>
            <a:spLocks noGrp="1"/>
          </p:cNvSpPr>
          <p:nvPr>
            <p:ph type="ftr" sz="quarter" idx="11"/>
          </p:nvPr>
        </p:nvSpPr>
        <p:spPr/>
        <p:txBody>
          <a:bodyPr/>
          <a:lstStyle/>
          <a:p>
            <a:endParaRPr lang="hr-HR"/>
          </a:p>
        </p:txBody>
      </p:sp>
      <p:sp>
        <p:nvSpPr>
          <p:cNvPr id="6" name="Slide Number Placeholder 5">
            <a:extLst>
              <a:ext uri="{FF2B5EF4-FFF2-40B4-BE49-F238E27FC236}">
                <a16:creationId xmlns:a16="http://schemas.microsoft.com/office/drawing/2014/main" id="{8E870551-1005-E7ED-F3E6-E1E0CAB0033F}"/>
              </a:ext>
            </a:extLst>
          </p:cNvPr>
          <p:cNvSpPr>
            <a:spLocks noGrp="1"/>
          </p:cNvSpPr>
          <p:nvPr>
            <p:ph type="sldNum" sz="quarter" idx="12"/>
          </p:nvPr>
        </p:nvSpPr>
        <p:spPr/>
        <p:txBody>
          <a:bodyPr/>
          <a:lstStyle/>
          <a:p>
            <a:fld id="{0202C91C-9A08-48FA-B259-B8D4C6ACC9F2}" type="slidenum">
              <a:rPr lang="hr-HR" smtClean="0"/>
              <a:t>‹#›</a:t>
            </a:fld>
            <a:endParaRPr lang="hr-HR"/>
          </a:p>
        </p:txBody>
      </p:sp>
    </p:spTree>
    <p:extLst>
      <p:ext uri="{BB962C8B-B14F-4D97-AF65-F5344CB8AC3E}">
        <p14:creationId xmlns:p14="http://schemas.microsoft.com/office/powerpoint/2010/main" val="3734387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B5F4E-C5B8-569B-6185-3E74DEF41D4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HR"/>
          </a:p>
        </p:txBody>
      </p:sp>
      <p:sp>
        <p:nvSpPr>
          <p:cNvPr id="3" name="Subtitle 2">
            <a:extLst>
              <a:ext uri="{FF2B5EF4-FFF2-40B4-BE49-F238E27FC236}">
                <a16:creationId xmlns:a16="http://schemas.microsoft.com/office/drawing/2014/main" id="{C3CB28EC-2A09-9A92-8CE1-FA56BC813A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HR"/>
          </a:p>
        </p:txBody>
      </p:sp>
      <p:sp>
        <p:nvSpPr>
          <p:cNvPr id="4" name="Date Placeholder 3">
            <a:extLst>
              <a:ext uri="{FF2B5EF4-FFF2-40B4-BE49-F238E27FC236}">
                <a16:creationId xmlns:a16="http://schemas.microsoft.com/office/drawing/2014/main" id="{0A431E32-D87D-07D4-DE60-98CE98741214}"/>
              </a:ext>
            </a:extLst>
          </p:cNvPr>
          <p:cNvSpPr>
            <a:spLocks noGrp="1"/>
          </p:cNvSpPr>
          <p:nvPr>
            <p:ph type="dt" sz="half" idx="10"/>
          </p:nvPr>
        </p:nvSpPr>
        <p:spPr/>
        <p:txBody>
          <a:bodyPr/>
          <a:lstStyle/>
          <a:p>
            <a:fld id="{D48F7E65-D9CD-A440-A8D2-2DC9C4353711}" type="datetimeFigureOut">
              <a:rPr lang="en-HR" smtClean="0"/>
              <a:t>11/13/2024</a:t>
            </a:fld>
            <a:endParaRPr lang="en-HR"/>
          </a:p>
        </p:txBody>
      </p:sp>
      <p:sp>
        <p:nvSpPr>
          <p:cNvPr id="5" name="Footer Placeholder 4">
            <a:extLst>
              <a:ext uri="{FF2B5EF4-FFF2-40B4-BE49-F238E27FC236}">
                <a16:creationId xmlns:a16="http://schemas.microsoft.com/office/drawing/2014/main" id="{38D23589-80C6-02E3-C519-4F743F8BBB45}"/>
              </a:ext>
            </a:extLst>
          </p:cNvPr>
          <p:cNvSpPr>
            <a:spLocks noGrp="1"/>
          </p:cNvSpPr>
          <p:nvPr>
            <p:ph type="ftr" sz="quarter" idx="11"/>
          </p:nvPr>
        </p:nvSpPr>
        <p:spPr/>
        <p:txBody>
          <a:bodyPr/>
          <a:lstStyle/>
          <a:p>
            <a:endParaRPr lang="en-HR"/>
          </a:p>
        </p:txBody>
      </p:sp>
      <p:sp>
        <p:nvSpPr>
          <p:cNvPr id="6" name="Slide Number Placeholder 5">
            <a:extLst>
              <a:ext uri="{FF2B5EF4-FFF2-40B4-BE49-F238E27FC236}">
                <a16:creationId xmlns:a16="http://schemas.microsoft.com/office/drawing/2014/main" id="{BB705E92-D6AF-6805-B144-81B6BFE496BD}"/>
              </a:ext>
            </a:extLst>
          </p:cNvPr>
          <p:cNvSpPr>
            <a:spLocks noGrp="1"/>
          </p:cNvSpPr>
          <p:nvPr>
            <p:ph type="sldNum" sz="quarter" idx="12"/>
          </p:nvPr>
        </p:nvSpPr>
        <p:spPr/>
        <p:txBody>
          <a:bodyPr/>
          <a:lstStyle/>
          <a:p>
            <a:fld id="{102D3FF8-D9C2-A74A-AC97-DC0781B469A7}" type="slidenum">
              <a:rPr lang="en-HR" smtClean="0"/>
              <a:t>‹#›</a:t>
            </a:fld>
            <a:endParaRPr lang="en-HR"/>
          </a:p>
        </p:txBody>
      </p:sp>
    </p:spTree>
    <p:extLst>
      <p:ext uri="{BB962C8B-B14F-4D97-AF65-F5344CB8AC3E}">
        <p14:creationId xmlns:p14="http://schemas.microsoft.com/office/powerpoint/2010/main" val="3713563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6E532-48BC-29D4-F3A6-5B5E95CAA738}"/>
              </a:ext>
            </a:extLst>
          </p:cNvPr>
          <p:cNvSpPr>
            <a:spLocks noGrp="1"/>
          </p:cNvSpPr>
          <p:nvPr>
            <p:ph type="title"/>
          </p:nvPr>
        </p:nvSpPr>
        <p:spPr/>
        <p:txBody>
          <a:bodyPr/>
          <a:lstStyle/>
          <a:p>
            <a:r>
              <a:rPr lang="en-GB"/>
              <a:t>Click to edit Master title style</a:t>
            </a:r>
            <a:endParaRPr lang="en-HR"/>
          </a:p>
        </p:txBody>
      </p:sp>
      <p:sp>
        <p:nvSpPr>
          <p:cNvPr id="3" name="Content Placeholder 2">
            <a:extLst>
              <a:ext uri="{FF2B5EF4-FFF2-40B4-BE49-F238E27FC236}">
                <a16:creationId xmlns:a16="http://schemas.microsoft.com/office/drawing/2014/main" id="{15250B4D-338F-3343-1FD1-0154839F192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Date Placeholder 3">
            <a:extLst>
              <a:ext uri="{FF2B5EF4-FFF2-40B4-BE49-F238E27FC236}">
                <a16:creationId xmlns:a16="http://schemas.microsoft.com/office/drawing/2014/main" id="{4F5E9348-899E-ED70-4E78-399A55D35B25}"/>
              </a:ext>
            </a:extLst>
          </p:cNvPr>
          <p:cNvSpPr>
            <a:spLocks noGrp="1"/>
          </p:cNvSpPr>
          <p:nvPr>
            <p:ph type="dt" sz="half" idx="10"/>
          </p:nvPr>
        </p:nvSpPr>
        <p:spPr/>
        <p:txBody>
          <a:bodyPr/>
          <a:lstStyle/>
          <a:p>
            <a:fld id="{D48F7E65-D9CD-A440-A8D2-2DC9C4353711}" type="datetimeFigureOut">
              <a:rPr lang="en-HR" smtClean="0"/>
              <a:t>11/13/2024</a:t>
            </a:fld>
            <a:endParaRPr lang="en-HR"/>
          </a:p>
        </p:txBody>
      </p:sp>
      <p:sp>
        <p:nvSpPr>
          <p:cNvPr id="5" name="Footer Placeholder 4">
            <a:extLst>
              <a:ext uri="{FF2B5EF4-FFF2-40B4-BE49-F238E27FC236}">
                <a16:creationId xmlns:a16="http://schemas.microsoft.com/office/drawing/2014/main" id="{481E1F80-C49E-861E-F024-3168C636A798}"/>
              </a:ext>
            </a:extLst>
          </p:cNvPr>
          <p:cNvSpPr>
            <a:spLocks noGrp="1"/>
          </p:cNvSpPr>
          <p:nvPr>
            <p:ph type="ftr" sz="quarter" idx="11"/>
          </p:nvPr>
        </p:nvSpPr>
        <p:spPr/>
        <p:txBody>
          <a:bodyPr/>
          <a:lstStyle/>
          <a:p>
            <a:endParaRPr lang="en-HR"/>
          </a:p>
        </p:txBody>
      </p:sp>
      <p:sp>
        <p:nvSpPr>
          <p:cNvPr id="6" name="Slide Number Placeholder 5">
            <a:extLst>
              <a:ext uri="{FF2B5EF4-FFF2-40B4-BE49-F238E27FC236}">
                <a16:creationId xmlns:a16="http://schemas.microsoft.com/office/drawing/2014/main" id="{B7A31045-1E37-563E-D476-1D5D492CE468}"/>
              </a:ext>
            </a:extLst>
          </p:cNvPr>
          <p:cNvSpPr>
            <a:spLocks noGrp="1"/>
          </p:cNvSpPr>
          <p:nvPr>
            <p:ph type="sldNum" sz="quarter" idx="12"/>
          </p:nvPr>
        </p:nvSpPr>
        <p:spPr/>
        <p:txBody>
          <a:bodyPr/>
          <a:lstStyle/>
          <a:p>
            <a:fld id="{102D3FF8-D9C2-A74A-AC97-DC0781B469A7}" type="slidenum">
              <a:rPr lang="en-HR" smtClean="0"/>
              <a:t>‹#›</a:t>
            </a:fld>
            <a:endParaRPr lang="en-HR"/>
          </a:p>
        </p:txBody>
      </p:sp>
    </p:spTree>
    <p:extLst>
      <p:ext uri="{BB962C8B-B14F-4D97-AF65-F5344CB8AC3E}">
        <p14:creationId xmlns:p14="http://schemas.microsoft.com/office/powerpoint/2010/main" val="3405487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4127C-31F5-D75B-6693-21C004E8C50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HR"/>
          </a:p>
        </p:txBody>
      </p:sp>
      <p:sp>
        <p:nvSpPr>
          <p:cNvPr id="3" name="Text Placeholder 2">
            <a:extLst>
              <a:ext uri="{FF2B5EF4-FFF2-40B4-BE49-F238E27FC236}">
                <a16:creationId xmlns:a16="http://schemas.microsoft.com/office/drawing/2014/main" id="{B14FADFB-E95D-3202-E93F-E774D8C6161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45F828B-90C3-4639-BA4D-9DB7FE9D3D55}"/>
              </a:ext>
            </a:extLst>
          </p:cNvPr>
          <p:cNvSpPr>
            <a:spLocks noGrp="1"/>
          </p:cNvSpPr>
          <p:nvPr>
            <p:ph type="dt" sz="half" idx="10"/>
          </p:nvPr>
        </p:nvSpPr>
        <p:spPr/>
        <p:txBody>
          <a:bodyPr/>
          <a:lstStyle/>
          <a:p>
            <a:fld id="{D48F7E65-D9CD-A440-A8D2-2DC9C4353711}" type="datetimeFigureOut">
              <a:rPr lang="en-HR" smtClean="0"/>
              <a:t>11/13/2024</a:t>
            </a:fld>
            <a:endParaRPr lang="en-HR"/>
          </a:p>
        </p:txBody>
      </p:sp>
      <p:sp>
        <p:nvSpPr>
          <p:cNvPr id="5" name="Footer Placeholder 4">
            <a:extLst>
              <a:ext uri="{FF2B5EF4-FFF2-40B4-BE49-F238E27FC236}">
                <a16:creationId xmlns:a16="http://schemas.microsoft.com/office/drawing/2014/main" id="{A33C8B74-E0B3-9E09-872A-C9F996E994DB}"/>
              </a:ext>
            </a:extLst>
          </p:cNvPr>
          <p:cNvSpPr>
            <a:spLocks noGrp="1"/>
          </p:cNvSpPr>
          <p:nvPr>
            <p:ph type="ftr" sz="quarter" idx="11"/>
          </p:nvPr>
        </p:nvSpPr>
        <p:spPr/>
        <p:txBody>
          <a:bodyPr/>
          <a:lstStyle/>
          <a:p>
            <a:endParaRPr lang="en-HR"/>
          </a:p>
        </p:txBody>
      </p:sp>
      <p:sp>
        <p:nvSpPr>
          <p:cNvPr id="6" name="Slide Number Placeholder 5">
            <a:extLst>
              <a:ext uri="{FF2B5EF4-FFF2-40B4-BE49-F238E27FC236}">
                <a16:creationId xmlns:a16="http://schemas.microsoft.com/office/drawing/2014/main" id="{D265C180-7101-F3C0-C99E-925287A642A7}"/>
              </a:ext>
            </a:extLst>
          </p:cNvPr>
          <p:cNvSpPr>
            <a:spLocks noGrp="1"/>
          </p:cNvSpPr>
          <p:nvPr>
            <p:ph type="sldNum" sz="quarter" idx="12"/>
          </p:nvPr>
        </p:nvSpPr>
        <p:spPr/>
        <p:txBody>
          <a:bodyPr/>
          <a:lstStyle/>
          <a:p>
            <a:fld id="{102D3FF8-D9C2-A74A-AC97-DC0781B469A7}" type="slidenum">
              <a:rPr lang="en-HR" smtClean="0"/>
              <a:t>‹#›</a:t>
            </a:fld>
            <a:endParaRPr lang="en-HR"/>
          </a:p>
        </p:txBody>
      </p:sp>
    </p:spTree>
    <p:extLst>
      <p:ext uri="{BB962C8B-B14F-4D97-AF65-F5344CB8AC3E}">
        <p14:creationId xmlns:p14="http://schemas.microsoft.com/office/powerpoint/2010/main" val="3395321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1DBC9-E798-D999-4B7F-02165C52812E}"/>
              </a:ext>
            </a:extLst>
          </p:cNvPr>
          <p:cNvSpPr>
            <a:spLocks noGrp="1"/>
          </p:cNvSpPr>
          <p:nvPr>
            <p:ph type="title"/>
          </p:nvPr>
        </p:nvSpPr>
        <p:spPr/>
        <p:txBody>
          <a:bodyPr/>
          <a:lstStyle/>
          <a:p>
            <a:r>
              <a:rPr lang="en-GB"/>
              <a:t>Click to edit Master title style</a:t>
            </a:r>
            <a:endParaRPr lang="en-HR"/>
          </a:p>
        </p:txBody>
      </p:sp>
      <p:sp>
        <p:nvSpPr>
          <p:cNvPr id="3" name="Content Placeholder 2">
            <a:extLst>
              <a:ext uri="{FF2B5EF4-FFF2-40B4-BE49-F238E27FC236}">
                <a16:creationId xmlns:a16="http://schemas.microsoft.com/office/drawing/2014/main" id="{393FD183-6328-34F1-91C6-EE0027F09BC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Content Placeholder 3">
            <a:extLst>
              <a:ext uri="{FF2B5EF4-FFF2-40B4-BE49-F238E27FC236}">
                <a16:creationId xmlns:a16="http://schemas.microsoft.com/office/drawing/2014/main" id="{8BD65FE4-CC42-6C79-B30A-C07FDC252BF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5" name="Date Placeholder 4">
            <a:extLst>
              <a:ext uri="{FF2B5EF4-FFF2-40B4-BE49-F238E27FC236}">
                <a16:creationId xmlns:a16="http://schemas.microsoft.com/office/drawing/2014/main" id="{D5FF60C4-DCC3-F425-A998-DF7B60B72393}"/>
              </a:ext>
            </a:extLst>
          </p:cNvPr>
          <p:cNvSpPr>
            <a:spLocks noGrp="1"/>
          </p:cNvSpPr>
          <p:nvPr>
            <p:ph type="dt" sz="half" idx="10"/>
          </p:nvPr>
        </p:nvSpPr>
        <p:spPr/>
        <p:txBody>
          <a:bodyPr/>
          <a:lstStyle/>
          <a:p>
            <a:fld id="{D48F7E65-D9CD-A440-A8D2-2DC9C4353711}" type="datetimeFigureOut">
              <a:rPr lang="en-HR" smtClean="0"/>
              <a:t>11/13/2024</a:t>
            </a:fld>
            <a:endParaRPr lang="en-HR"/>
          </a:p>
        </p:txBody>
      </p:sp>
      <p:sp>
        <p:nvSpPr>
          <p:cNvPr id="6" name="Footer Placeholder 5">
            <a:extLst>
              <a:ext uri="{FF2B5EF4-FFF2-40B4-BE49-F238E27FC236}">
                <a16:creationId xmlns:a16="http://schemas.microsoft.com/office/drawing/2014/main" id="{5E1F40A6-0542-3EBA-1D16-6A6A2BCE91D2}"/>
              </a:ext>
            </a:extLst>
          </p:cNvPr>
          <p:cNvSpPr>
            <a:spLocks noGrp="1"/>
          </p:cNvSpPr>
          <p:nvPr>
            <p:ph type="ftr" sz="quarter" idx="11"/>
          </p:nvPr>
        </p:nvSpPr>
        <p:spPr/>
        <p:txBody>
          <a:bodyPr/>
          <a:lstStyle/>
          <a:p>
            <a:endParaRPr lang="en-HR"/>
          </a:p>
        </p:txBody>
      </p:sp>
      <p:sp>
        <p:nvSpPr>
          <p:cNvPr id="7" name="Slide Number Placeholder 6">
            <a:extLst>
              <a:ext uri="{FF2B5EF4-FFF2-40B4-BE49-F238E27FC236}">
                <a16:creationId xmlns:a16="http://schemas.microsoft.com/office/drawing/2014/main" id="{BBC0B6AE-4F32-6FE7-C010-F9DABE8C0E8E}"/>
              </a:ext>
            </a:extLst>
          </p:cNvPr>
          <p:cNvSpPr>
            <a:spLocks noGrp="1"/>
          </p:cNvSpPr>
          <p:nvPr>
            <p:ph type="sldNum" sz="quarter" idx="12"/>
          </p:nvPr>
        </p:nvSpPr>
        <p:spPr/>
        <p:txBody>
          <a:bodyPr/>
          <a:lstStyle/>
          <a:p>
            <a:fld id="{102D3FF8-D9C2-A74A-AC97-DC0781B469A7}" type="slidenum">
              <a:rPr lang="en-HR" smtClean="0"/>
              <a:t>‹#›</a:t>
            </a:fld>
            <a:endParaRPr lang="en-HR"/>
          </a:p>
        </p:txBody>
      </p:sp>
    </p:spTree>
    <p:extLst>
      <p:ext uri="{BB962C8B-B14F-4D97-AF65-F5344CB8AC3E}">
        <p14:creationId xmlns:p14="http://schemas.microsoft.com/office/powerpoint/2010/main" val="3157338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342D3-CE63-F34B-BF58-D4CE6779780D}"/>
              </a:ext>
            </a:extLst>
          </p:cNvPr>
          <p:cNvSpPr>
            <a:spLocks noGrp="1"/>
          </p:cNvSpPr>
          <p:nvPr>
            <p:ph type="title"/>
          </p:nvPr>
        </p:nvSpPr>
        <p:spPr>
          <a:xfrm>
            <a:off x="839788" y="365125"/>
            <a:ext cx="10515600" cy="1325563"/>
          </a:xfrm>
        </p:spPr>
        <p:txBody>
          <a:bodyPr/>
          <a:lstStyle/>
          <a:p>
            <a:r>
              <a:rPr lang="en-GB"/>
              <a:t>Click to edit Master title style</a:t>
            </a:r>
            <a:endParaRPr lang="en-HR"/>
          </a:p>
        </p:txBody>
      </p:sp>
      <p:sp>
        <p:nvSpPr>
          <p:cNvPr id="3" name="Text Placeholder 2">
            <a:extLst>
              <a:ext uri="{FF2B5EF4-FFF2-40B4-BE49-F238E27FC236}">
                <a16:creationId xmlns:a16="http://schemas.microsoft.com/office/drawing/2014/main" id="{A9924465-012F-250D-F2A1-7D0F7598DB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F68A2D1-1175-79ED-4362-A472F792530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5" name="Text Placeholder 4">
            <a:extLst>
              <a:ext uri="{FF2B5EF4-FFF2-40B4-BE49-F238E27FC236}">
                <a16:creationId xmlns:a16="http://schemas.microsoft.com/office/drawing/2014/main" id="{18307FC7-F72A-6339-6879-17F65CC28F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CF90672-F2D0-6A48-53A1-8A8AA609CD5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7" name="Date Placeholder 6">
            <a:extLst>
              <a:ext uri="{FF2B5EF4-FFF2-40B4-BE49-F238E27FC236}">
                <a16:creationId xmlns:a16="http://schemas.microsoft.com/office/drawing/2014/main" id="{F9F2AE6E-DF83-A712-B1AE-365491450E79}"/>
              </a:ext>
            </a:extLst>
          </p:cNvPr>
          <p:cNvSpPr>
            <a:spLocks noGrp="1"/>
          </p:cNvSpPr>
          <p:nvPr>
            <p:ph type="dt" sz="half" idx="10"/>
          </p:nvPr>
        </p:nvSpPr>
        <p:spPr/>
        <p:txBody>
          <a:bodyPr/>
          <a:lstStyle/>
          <a:p>
            <a:fld id="{D48F7E65-D9CD-A440-A8D2-2DC9C4353711}" type="datetimeFigureOut">
              <a:rPr lang="en-HR" smtClean="0"/>
              <a:t>11/13/2024</a:t>
            </a:fld>
            <a:endParaRPr lang="en-HR"/>
          </a:p>
        </p:txBody>
      </p:sp>
      <p:sp>
        <p:nvSpPr>
          <p:cNvPr id="8" name="Footer Placeholder 7">
            <a:extLst>
              <a:ext uri="{FF2B5EF4-FFF2-40B4-BE49-F238E27FC236}">
                <a16:creationId xmlns:a16="http://schemas.microsoft.com/office/drawing/2014/main" id="{1C465A56-0B25-AB8C-6D5B-2B6537948BF6}"/>
              </a:ext>
            </a:extLst>
          </p:cNvPr>
          <p:cNvSpPr>
            <a:spLocks noGrp="1"/>
          </p:cNvSpPr>
          <p:nvPr>
            <p:ph type="ftr" sz="quarter" idx="11"/>
          </p:nvPr>
        </p:nvSpPr>
        <p:spPr/>
        <p:txBody>
          <a:bodyPr/>
          <a:lstStyle/>
          <a:p>
            <a:endParaRPr lang="en-HR"/>
          </a:p>
        </p:txBody>
      </p:sp>
      <p:sp>
        <p:nvSpPr>
          <p:cNvPr id="9" name="Slide Number Placeholder 8">
            <a:extLst>
              <a:ext uri="{FF2B5EF4-FFF2-40B4-BE49-F238E27FC236}">
                <a16:creationId xmlns:a16="http://schemas.microsoft.com/office/drawing/2014/main" id="{CAAF87F5-401E-6C1C-906D-6A2C32579DA2}"/>
              </a:ext>
            </a:extLst>
          </p:cNvPr>
          <p:cNvSpPr>
            <a:spLocks noGrp="1"/>
          </p:cNvSpPr>
          <p:nvPr>
            <p:ph type="sldNum" sz="quarter" idx="12"/>
          </p:nvPr>
        </p:nvSpPr>
        <p:spPr/>
        <p:txBody>
          <a:bodyPr/>
          <a:lstStyle/>
          <a:p>
            <a:fld id="{102D3FF8-D9C2-A74A-AC97-DC0781B469A7}" type="slidenum">
              <a:rPr lang="en-HR" smtClean="0"/>
              <a:t>‹#›</a:t>
            </a:fld>
            <a:endParaRPr lang="en-HR"/>
          </a:p>
        </p:txBody>
      </p:sp>
    </p:spTree>
    <p:extLst>
      <p:ext uri="{BB962C8B-B14F-4D97-AF65-F5344CB8AC3E}">
        <p14:creationId xmlns:p14="http://schemas.microsoft.com/office/powerpoint/2010/main" val="586821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31C74-0D8C-B8EE-23C1-35A83A9C3116}"/>
              </a:ext>
            </a:extLst>
          </p:cNvPr>
          <p:cNvSpPr>
            <a:spLocks noGrp="1"/>
          </p:cNvSpPr>
          <p:nvPr>
            <p:ph type="title"/>
          </p:nvPr>
        </p:nvSpPr>
        <p:spPr/>
        <p:txBody>
          <a:bodyPr/>
          <a:lstStyle/>
          <a:p>
            <a:r>
              <a:rPr lang="en-GB"/>
              <a:t>Click to edit Master title style</a:t>
            </a:r>
            <a:endParaRPr lang="en-HR"/>
          </a:p>
        </p:txBody>
      </p:sp>
      <p:sp>
        <p:nvSpPr>
          <p:cNvPr id="3" name="Date Placeholder 2">
            <a:extLst>
              <a:ext uri="{FF2B5EF4-FFF2-40B4-BE49-F238E27FC236}">
                <a16:creationId xmlns:a16="http://schemas.microsoft.com/office/drawing/2014/main" id="{F65E206D-D3A4-CAAE-D114-C16598A06865}"/>
              </a:ext>
            </a:extLst>
          </p:cNvPr>
          <p:cNvSpPr>
            <a:spLocks noGrp="1"/>
          </p:cNvSpPr>
          <p:nvPr>
            <p:ph type="dt" sz="half" idx="10"/>
          </p:nvPr>
        </p:nvSpPr>
        <p:spPr/>
        <p:txBody>
          <a:bodyPr/>
          <a:lstStyle/>
          <a:p>
            <a:fld id="{D48F7E65-D9CD-A440-A8D2-2DC9C4353711}" type="datetimeFigureOut">
              <a:rPr lang="en-HR" smtClean="0"/>
              <a:t>11/13/2024</a:t>
            </a:fld>
            <a:endParaRPr lang="en-HR"/>
          </a:p>
        </p:txBody>
      </p:sp>
      <p:sp>
        <p:nvSpPr>
          <p:cNvPr id="4" name="Footer Placeholder 3">
            <a:extLst>
              <a:ext uri="{FF2B5EF4-FFF2-40B4-BE49-F238E27FC236}">
                <a16:creationId xmlns:a16="http://schemas.microsoft.com/office/drawing/2014/main" id="{5A8C67A4-CC66-8176-94C9-A15ACF8A3A51}"/>
              </a:ext>
            </a:extLst>
          </p:cNvPr>
          <p:cNvSpPr>
            <a:spLocks noGrp="1"/>
          </p:cNvSpPr>
          <p:nvPr>
            <p:ph type="ftr" sz="quarter" idx="11"/>
          </p:nvPr>
        </p:nvSpPr>
        <p:spPr/>
        <p:txBody>
          <a:bodyPr/>
          <a:lstStyle/>
          <a:p>
            <a:endParaRPr lang="en-HR"/>
          </a:p>
        </p:txBody>
      </p:sp>
      <p:sp>
        <p:nvSpPr>
          <p:cNvPr id="5" name="Slide Number Placeholder 4">
            <a:extLst>
              <a:ext uri="{FF2B5EF4-FFF2-40B4-BE49-F238E27FC236}">
                <a16:creationId xmlns:a16="http://schemas.microsoft.com/office/drawing/2014/main" id="{2D8A0C13-B069-21C6-87C4-B8B83B84D8AA}"/>
              </a:ext>
            </a:extLst>
          </p:cNvPr>
          <p:cNvSpPr>
            <a:spLocks noGrp="1"/>
          </p:cNvSpPr>
          <p:nvPr>
            <p:ph type="sldNum" sz="quarter" idx="12"/>
          </p:nvPr>
        </p:nvSpPr>
        <p:spPr/>
        <p:txBody>
          <a:bodyPr/>
          <a:lstStyle/>
          <a:p>
            <a:fld id="{102D3FF8-D9C2-A74A-AC97-DC0781B469A7}" type="slidenum">
              <a:rPr lang="en-HR" smtClean="0"/>
              <a:t>‹#›</a:t>
            </a:fld>
            <a:endParaRPr lang="en-HR"/>
          </a:p>
        </p:txBody>
      </p:sp>
    </p:spTree>
    <p:extLst>
      <p:ext uri="{BB962C8B-B14F-4D97-AF65-F5344CB8AC3E}">
        <p14:creationId xmlns:p14="http://schemas.microsoft.com/office/powerpoint/2010/main" val="35448817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CB7D5E-697A-3D29-5726-28580792F2EF}"/>
              </a:ext>
            </a:extLst>
          </p:cNvPr>
          <p:cNvSpPr>
            <a:spLocks noGrp="1"/>
          </p:cNvSpPr>
          <p:nvPr>
            <p:ph type="dt" sz="half" idx="10"/>
          </p:nvPr>
        </p:nvSpPr>
        <p:spPr/>
        <p:txBody>
          <a:bodyPr/>
          <a:lstStyle/>
          <a:p>
            <a:fld id="{D48F7E65-D9CD-A440-A8D2-2DC9C4353711}" type="datetimeFigureOut">
              <a:rPr lang="en-HR" smtClean="0"/>
              <a:t>11/13/2024</a:t>
            </a:fld>
            <a:endParaRPr lang="en-HR"/>
          </a:p>
        </p:txBody>
      </p:sp>
      <p:sp>
        <p:nvSpPr>
          <p:cNvPr id="3" name="Footer Placeholder 2">
            <a:extLst>
              <a:ext uri="{FF2B5EF4-FFF2-40B4-BE49-F238E27FC236}">
                <a16:creationId xmlns:a16="http://schemas.microsoft.com/office/drawing/2014/main" id="{8EF28A55-3423-DC75-5FAD-527045E86B12}"/>
              </a:ext>
            </a:extLst>
          </p:cNvPr>
          <p:cNvSpPr>
            <a:spLocks noGrp="1"/>
          </p:cNvSpPr>
          <p:nvPr>
            <p:ph type="ftr" sz="quarter" idx="11"/>
          </p:nvPr>
        </p:nvSpPr>
        <p:spPr/>
        <p:txBody>
          <a:bodyPr/>
          <a:lstStyle/>
          <a:p>
            <a:endParaRPr lang="en-HR"/>
          </a:p>
        </p:txBody>
      </p:sp>
      <p:sp>
        <p:nvSpPr>
          <p:cNvPr id="4" name="Slide Number Placeholder 3">
            <a:extLst>
              <a:ext uri="{FF2B5EF4-FFF2-40B4-BE49-F238E27FC236}">
                <a16:creationId xmlns:a16="http://schemas.microsoft.com/office/drawing/2014/main" id="{D293F05C-1E7F-13B3-E397-61014B1A8F11}"/>
              </a:ext>
            </a:extLst>
          </p:cNvPr>
          <p:cNvSpPr>
            <a:spLocks noGrp="1"/>
          </p:cNvSpPr>
          <p:nvPr>
            <p:ph type="sldNum" sz="quarter" idx="12"/>
          </p:nvPr>
        </p:nvSpPr>
        <p:spPr/>
        <p:txBody>
          <a:bodyPr/>
          <a:lstStyle/>
          <a:p>
            <a:fld id="{102D3FF8-D9C2-A74A-AC97-DC0781B469A7}" type="slidenum">
              <a:rPr lang="en-HR" smtClean="0"/>
              <a:t>‹#›</a:t>
            </a:fld>
            <a:endParaRPr lang="en-HR"/>
          </a:p>
        </p:txBody>
      </p:sp>
    </p:spTree>
    <p:extLst>
      <p:ext uri="{BB962C8B-B14F-4D97-AF65-F5344CB8AC3E}">
        <p14:creationId xmlns:p14="http://schemas.microsoft.com/office/powerpoint/2010/main" val="14564073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43C18-F187-1E50-D40E-9F5244D5EE1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HR"/>
          </a:p>
        </p:txBody>
      </p:sp>
      <p:sp>
        <p:nvSpPr>
          <p:cNvPr id="3" name="Content Placeholder 2">
            <a:extLst>
              <a:ext uri="{FF2B5EF4-FFF2-40B4-BE49-F238E27FC236}">
                <a16:creationId xmlns:a16="http://schemas.microsoft.com/office/drawing/2014/main" id="{950D622D-376D-9E8D-CADC-D71A212477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Text Placeholder 3">
            <a:extLst>
              <a:ext uri="{FF2B5EF4-FFF2-40B4-BE49-F238E27FC236}">
                <a16:creationId xmlns:a16="http://schemas.microsoft.com/office/drawing/2014/main" id="{E5AB5992-683F-EE16-5B78-22C3D19580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5E30E92-C186-72B7-6DFF-C16929F31745}"/>
              </a:ext>
            </a:extLst>
          </p:cNvPr>
          <p:cNvSpPr>
            <a:spLocks noGrp="1"/>
          </p:cNvSpPr>
          <p:nvPr>
            <p:ph type="dt" sz="half" idx="10"/>
          </p:nvPr>
        </p:nvSpPr>
        <p:spPr/>
        <p:txBody>
          <a:bodyPr/>
          <a:lstStyle/>
          <a:p>
            <a:fld id="{D48F7E65-D9CD-A440-A8D2-2DC9C4353711}" type="datetimeFigureOut">
              <a:rPr lang="en-HR" smtClean="0"/>
              <a:t>11/13/2024</a:t>
            </a:fld>
            <a:endParaRPr lang="en-HR"/>
          </a:p>
        </p:txBody>
      </p:sp>
      <p:sp>
        <p:nvSpPr>
          <p:cNvPr id="6" name="Footer Placeholder 5">
            <a:extLst>
              <a:ext uri="{FF2B5EF4-FFF2-40B4-BE49-F238E27FC236}">
                <a16:creationId xmlns:a16="http://schemas.microsoft.com/office/drawing/2014/main" id="{21BAC097-AB77-451B-F214-CEE9E7C56419}"/>
              </a:ext>
            </a:extLst>
          </p:cNvPr>
          <p:cNvSpPr>
            <a:spLocks noGrp="1"/>
          </p:cNvSpPr>
          <p:nvPr>
            <p:ph type="ftr" sz="quarter" idx="11"/>
          </p:nvPr>
        </p:nvSpPr>
        <p:spPr/>
        <p:txBody>
          <a:bodyPr/>
          <a:lstStyle/>
          <a:p>
            <a:endParaRPr lang="en-HR"/>
          </a:p>
        </p:txBody>
      </p:sp>
      <p:sp>
        <p:nvSpPr>
          <p:cNvPr id="7" name="Slide Number Placeholder 6">
            <a:extLst>
              <a:ext uri="{FF2B5EF4-FFF2-40B4-BE49-F238E27FC236}">
                <a16:creationId xmlns:a16="http://schemas.microsoft.com/office/drawing/2014/main" id="{6851A08D-26AB-8240-FB3C-C8D4B1D08A29}"/>
              </a:ext>
            </a:extLst>
          </p:cNvPr>
          <p:cNvSpPr>
            <a:spLocks noGrp="1"/>
          </p:cNvSpPr>
          <p:nvPr>
            <p:ph type="sldNum" sz="quarter" idx="12"/>
          </p:nvPr>
        </p:nvSpPr>
        <p:spPr/>
        <p:txBody>
          <a:bodyPr/>
          <a:lstStyle/>
          <a:p>
            <a:fld id="{102D3FF8-D9C2-A74A-AC97-DC0781B469A7}" type="slidenum">
              <a:rPr lang="en-HR" smtClean="0"/>
              <a:t>‹#›</a:t>
            </a:fld>
            <a:endParaRPr lang="en-HR"/>
          </a:p>
        </p:txBody>
      </p:sp>
    </p:spTree>
    <p:extLst>
      <p:ext uri="{BB962C8B-B14F-4D97-AF65-F5344CB8AC3E}">
        <p14:creationId xmlns:p14="http://schemas.microsoft.com/office/powerpoint/2010/main" val="136579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3557F-622A-1C4B-02C1-A5D16E56ABB8}"/>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id="{826CD867-07E3-E148-254C-59FEB5CA62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131409BB-C342-6B98-6C6F-2C996EF8B249}"/>
              </a:ext>
            </a:extLst>
          </p:cNvPr>
          <p:cNvSpPr>
            <a:spLocks noGrp="1"/>
          </p:cNvSpPr>
          <p:nvPr>
            <p:ph type="dt" sz="half" idx="10"/>
          </p:nvPr>
        </p:nvSpPr>
        <p:spPr/>
        <p:txBody>
          <a:bodyPr/>
          <a:lstStyle/>
          <a:p>
            <a:fld id="{2EA07BF8-C009-42ED-8574-D5F608817A84}" type="datetimeFigureOut">
              <a:rPr lang="hr-HR" smtClean="0"/>
              <a:t>13.11.2024.</a:t>
            </a:fld>
            <a:endParaRPr lang="hr-HR"/>
          </a:p>
        </p:txBody>
      </p:sp>
      <p:sp>
        <p:nvSpPr>
          <p:cNvPr id="5" name="Footer Placeholder 4">
            <a:extLst>
              <a:ext uri="{FF2B5EF4-FFF2-40B4-BE49-F238E27FC236}">
                <a16:creationId xmlns:a16="http://schemas.microsoft.com/office/drawing/2014/main" id="{76A6F556-4826-CF4A-A075-F724F4600503}"/>
              </a:ext>
            </a:extLst>
          </p:cNvPr>
          <p:cNvSpPr>
            <a:spLocks noGrp="1"/>
          </p:cNvSpPr>
          <p:nvPr>
            <p:ph type="ftr" sz="quarter" idx="11"/>
          </p:nvPr>
        </p:nvSpPr>
        <p:spPr/>
        <p:txBody>
          <a:bodyPr/>
          <a:lstStyle/>
          <a:p>
            <a:endParaRPr lang="hr-HR"/>
          </a:p>
        </p:txBody>
      </p:sp>
      <p:sp>
        <p:nvSpPr>
          <p:cNvPr id="6" name="Slide Number Placeholder 5">
            <a:extLst>
              <a:ext uri="{FF2B5EF4-FFF2-40B4-BE49-F238E27FC236}">
                <a16:creationId xmlns:a16="http://schemas.microsoft.com/office/drawing/2014/main" id="{E0C5A184-09CF-E570-F195-7C073AF333B9}"/>
              </a:ext>
            </a:extLst>
          </p:cNvPr>
          <p:cNvSpPr>
            <a:spLocks noGrp="1"/>
          </p:cNvSpPr>
          <p:nvPr>
            <p:ph type="sldNum" sz="quarter" idx="12"/>
          </p:nvPr>
        </p:nvSpPr>
        <p:spPr/>
        <p:txBody>
          <a:bodyPr/>
          <a:lstStyle/>
          <a:p>
            <a:fld id="{0202C91C-9A08-48FA-B259-B8D4C6ACC9F2}" type="slidenum">
              <a:rPr lang="hr-HR" smtClean="0"/>
              <a:t>‹#›</a:t>
            </a:fld>
            <a:endParaRPr lang="hr-HR"/>
          </a:p>
        </p:txBody>
      </p:sp>
    </p:spTree>
    <p:extLst>
      <p:ext uri="{BB962C8B-B14F-4D97-AF65-F5344CB8AC3E}">
        <p14:creationId xmlns:p14="http://schemas.microsoft.com/office/powerpoint/2010/main" val="4134929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0044B-FEDA-0DE9-E0C5-788C026EC5A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HR"/>
          </a:p>
        </p:txBody>
      </p:sp>
      <p:sp>
        <p:nvSpPr>
          <p:cNvPr id="3" name="Picture Placeholder 2">
            <a:extLst>
              <a:ext uri="{FF2B5EF4-FFF2-40B4-BE49-F238E27FC236}">
                <a16:creationId xmlns:a16="http://schemas.microsoft.com/office/drawing/2014/main" id="{0EAD449A-B49D-50BD-2CAB-EC85969A2C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HR"/>
          </a:p>
        </p:txBody>
      </p:sp>
      <p:sp>
        <p:nvSpPr>
          <p:cNvPr id="4" name="Text Placeholder 3">
            <a:extLst>
              <a:ext uri="{FF2B5EF4-FFF2-40B4-BE49-F238E27FC236}">
                <a16:creationId xmlns:a16="http://schemas.microsoft.com/office/drawing/2014/main" id="{5F663420-1B12-F19C-67BA-425E440402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CA3DD39-DB35-3562-8872-1A3D136F3500}"/>
              </a:ext>
            </a:extLst>
          </p:cNvPr>
          <p:cNvSpPr>
            <a:spLocks noGrp="1"/>
          </p:cNvSpPr>
          <p:nvPr>
            <p:ph type="dt" sz="half" idx="10"/>
          </p:nvPr>
        </p:nvSpPr>
        <p:spPr/>
        <p:txBody>
          <a:bodyPr/>
          <a:lstStyle/>
          <a:p>
            <a:fld id="{D48F7E65-D9CD-A440-A8D2-2DC9C4353711}" type="datetimeFigureOut">
              <a:rPr lang="en-HR" smtClean="0"/>
              <a:t>11/13/2024</a:t>
            </a:fld>
            <a:endParaRPr lang="en-HR"/>
          </a:p>
        </p:txBody>
      </p:sp>
      <p:sp>
        <p:nvSpPr>
          <p:cNvPr id="6" name="Footer Placeholder 5">
            <a:extLst>
              <a:ext uri="{FF2B5EF4-FFF2-40B4-BE49-F238E27FC236}">
                <a16:creationId xmlns:a16="http://schemas.microsoft.com/office/drawing/2014/main" id="{FEA99F8A-F2BA-AC72-4DC0-BC5BECFFB14A}"/>
              </a:ext>
            </a:extLst>
          </p:cNvPr>
          <p:cNvSpPr>
            <a:spLocks noGrp="1"/>
          </p:cNvSpPr>
          <p:nvPr>
            <p:ph type="ftr" sz="quarter" idx="11"/>
          </p:nvPr>
        </p:nvSpPr>
        <p:spPr/>
        <p:txBody>
          <a:bodyPr/>
          <a:lstStyle/>
          <a:p>
            <a:endParaRPr lang="en-HR"/>
          </a:p>
        </p:txBody>
      </p:sp>
      <p:sp>
        <p:nvSpPr>
          <p:cNvPr id="7" name="Slide Number Placeholder 6">
            <a:extLst>
              <a:ext uri="{FF2B5EF4-FFF2-40B4-BE49-F238E27FC236}">
                <a16:creationId xmlns:a16="http://schemas.microsoft.com/office/drawing/2014/main" id="{C1E34848-942A-50F3-3C93-C29D41E8F1BD}"/>
              </a:ext>
            </a:extLst>
          </p:cNvPr>
          <p:cNvSpPr>
            <a:spLocks noGrp="1"/>
          </p:cNvSpPr>
          <p:nvPr>
            <p:ph type="sldNum" sz="quarter" idx="12"/>
          </p:nvPr>
        </p:nvSpPr>
        <p:spPr/>
        <p:txBody>
          <a:bodyPr/>
          <a:lstStyle/>
          <a:p>
            <a:fld id="{102D3FF8-D9C2-A74A-AC97-DC0781B469A7}" type="slidenum">
              <a:rPr lang="en-HR" smtClean="0"/>
              <a:t>‹#›</a:t>
            </a:fld>
            <a:endParaRPr lang="en-HR"/>
          </a:p>
        </p:txBody>
      </p:sp>
    </p:spTree>
    <p:extLst>
      <p:ext uri="{BB962C8B-B14F-4D97-AF65-F5344CB8AC3E}">
        <p14:creationId xmlns:p14="http://schemas.microsoft.com/office/powerpoint/2010/main" val="39197233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66BB-1C3F-5FE6-6F85-845089C01518}"/>
              </a:ext>
            </a:extLst>
          </p:cNvPr>
          <p:cNvSpPr>
            <a:spLocks noGrp="1"/>
          </p:cNvSpPr>
          <p:nvPr>
            <p:ph type="title"/>
          </p:nvPr>
        </p:nvSpPr>
        <p:spPr/>
        <p:txBody>
          <a:bodyPr/>
          <a:lstStyle/>
          <a:p>
            <a:r>
              <a:rPr lang="en-GB"/>
              <a:t>Click to edit Master title style</a:t>
            </a:r>
            <a:endParaRPr lang="en-HR"/>
          </a:p>
        </p:txBody>
      </p:sp>
      <p:sp>
        <p:nvSpPr>
          <p:cNvPr id="3" name="Vertical Text Placeholder 2">
            <a:extLst>
              <a:ext uri="{FF2B5EF4-FFF2-40B4-BE49-F238E27FC236}">
                <a16:creationId xmlns:a16="http://schemas.microsoft.com/office/drawing/2014/main" id="{491DF791-4A27-F927-0F5E-17190B24CFB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Date Placeholder 3">
            <a:extLst>
              <a:ext uri="{FF2B5EF4-FFF2-40B4-BE49-F238E27FC236}">
                <a16:creationId xmlns:a16="http://schemas.microsoft.com/office/drawing/2014/main" id="{B2708A05-7806-BBEC-E745-7CD6DFC3BE15}"/>
              </a:ext>
            </a:extLst>
          </p:cNvPr>
          <p:cNvSpPr>
            <a:spLocks noGrp="1"/>
          </p:cNvSpPr>
          <p:nvPr>
            <p:ph type="dt" sz="half" idx="10"/>
          </p:nvPr>
        </p:nvSpPr>
        <p:spPr/>
        <p:txBody>
          <a:bodyPr/>
          <a:lstStyle/>
          <a:p>
            <a:fld id="{D48F7E65-D9CD-A440-A8D2-2DC9C4353711}" type="datetimeFigureOut">
              <a:rPr lang="en-HR" smtClean="0"/>
              <a:t>11/13/2024</a:t>
            </a:fld>
            <a:endParaRPr lang="en-HR"/>
          </a:p>
        </p:txBody>
      </p:sp>
      <p:sp>
        <p:nvSpPr>
          <p:cNvPr id="5" name="Footer Placeholder 4">
            <a:extLst>
              <a:ext uri="{FF2B5EF4-FFF2-40B4-BE49-F238E27FC236}">
                <a16:creationId xmlns:a16="http://schemas.microsoft.com/office/drawing/2014/main" id="{1252E0F9-C383-2867-2BCE-E1C4FE9F6FBA}"/>
              </a:ext>
            </a:extLst>
          </p:cNvPr>
          <p:cNvSpPr>
            <a:spLocks noGrp="1"/>
          </p:cNvSpPr>
          <p:nvPr>
            <p:ph type="ftr" sz="quarter" idx="11"/>
          </p:nvPr>
        </p:nvSpPr>
        <p:spPr/>
        <p:txBody>
          <a:bodyPr/>
          <a:lstStyle/>
          <a:p>
            <a:endParaRPr lang="en-HR"/>
          </a:p>
        </p:txBody>
      </p:sp>
      <p:sp>
        <p:nvSpPr>
          <p:cNvPr id="6" name="Slide Number Placeholder 5">
            <a:extLst>
              <a:ext uri="{FF2B5EF4-FFF2-40B4-BE49-F238E27FC236}">
                <a16:creationId xmlns:a16="http://schemas.microsoft.com/office/drawing/2014/main" id="{23CAF678-AD27-AC34-062E-3C2DCB17CA5D}"/>
              </a:ext>
            </a:extLst>
          </p:cNvPr>
          <p:cNvSpPr>
            <a:spLocks noGrp="1"/>
          </p:cNvSpPr>
          <p:nvPr>
            <p:ph type="sldNum" sz="quarter" idx="12"/>
          </p:nvPr>
        </p:nvSpPr>
        <p:spPr/>
        <p:txBody>
          <a:bodyPr/>
          <a:lstStyle/>
          <a:p>
            <a:fld id="{102D3FF8-D9C2-A74A-AC97-DC0781B469A7}" type="slidenum">
              <a:rPr lang="en-HR" smtClean="0"/>
              <a:t>‹#›</a:t>
            </a:fld>
            <a:endParaRPr lang="en-HR"/>
          </a:p>
        </p:txBody>
      </p:sp>
    </p:spTree>
    <p:extLst>
      <p:ext uri="{BB962C8B-B14F-4D97-AF65-F5344CB8AC3E}">
        <p14:creationId xmlns:p14="http://schemas.microsoft.com/office/powerpoint/2010/main" val="11157457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F4D1E2-3D47-9370-C43B-B089F2025C9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HR"/>
          </a:p>
        </p:txBody>
      </p:sp>
      <p:sp>
        <p:nvSpPr>
          <p:cNvPr id="3" name="Vertical Text Placeholder 2">
            <a:extLst>
              <a:ext uri="{FF2B5EF4-FFF2-40B4-BE49-F238E27FC236}">
                <a16:creationId xmlns:a16="http://schemas.microsoft.com/office/drawing/2014/main" id="{B707414A-BEF4-B026-6575-8CD6E4EC40D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Date Placeholder 3">
            <a:extLst>
              <a:ext uri="{FF2B5EF4-FFF2-40B4-BE49-F238E27FC236}">
                <a16:creationId xmlns:a16="http://schemas.microsoft.com/office/drawing/2014/main" id="{1219211D-40AD-37F3-EFD0-93698736EAD1}"/>
              </a:ext>
            </a:extLst>
          </p:cNvPr>
          <p:cNvSpPr>
            <a:spLocks noGrp="1"/>
          </p:cNvSpPr>
          <p:nvPr>
            <p:ph type="dt" sz="half" idx="10"/>
          </p:nvPr>
        </p:nvSpPr>
        <p:spPr/>
        <p:txBody>
          <a:bodyPr/>
          <a:lstStyle/>
          <a:p>
            <a:fld id="{D48F7E65-D9CD-A440-A8D2-2DC9C4353711}" type="datetimeFigureOut">
              <a:rPr lang="en-HR" smtClean="0"/>
              <a:t>11/13/2024</a:t>
            </a:fld>
            <a:endParaRPr lang="en-HR"/>
          </a:p>
        </p:txBody>
      </p:sp>
      <p:sp>
        <p:nvSpPr>
          <p:cNvPr id="5" name="Footer Placeholder 4">
            <a:extLst>
              <a:ext uri="{FF2B5EF4-FFF2-40B4-BE49-F238E27FC236}">
                <a16:creationId xmlns:a16="http://schemas.microsoft.com/office/drawing/2014/main" id="{224A9836-2AA2-4397-3FEF-373E4787EE51}"/>
              </a:ext>
            </a:extLst>
          </p:cNvPr>
          <p:cNvSpPr>
            <a:spLocks noGrp="1"/>
          </p:cNvSpPr>
          <p:nvPr>
            <p:ph type="ftr" sz="quarter" idx="11"/>
          </p:nvPr>
        </p:nvSpPr>
        <p:spPr/>
        <p:txBody>
          <a:bodyPr/>
          <a:lstStyle/>
          <a:p>
            <a:endParaRPr lang="en-HR"/>
          </a:p>
        </p:txBody>
      </p:sp>
      <p:sp>
        <p:nvSpPr>
          <p:cNvPr id="6" name="Slide Number Placeholder 5">
            <a:extLst>
              <a:ext uri="{FF2B5EF4-FFF2-40B4-BE49-F238E27FC236}">
                <a16:creationId xmlns:a16="http://schemas.microsoft.com/office/drawing/2014/main" id="{CEDAA199-DC44-B54A-5E86-2D8FE28FC2FF}"/>
              </a:ext>
            </a:extLst>
          </p:cNvPr>
          <p:cNvSpPr>
            <a:spLocks noGrp="1"/>
          </p:cNvSpPr>
          <p:nvPr>
            <p:ph type="sldNum" sz="quarter" idx="12"/>
          </p:nvPr>
        </p:nvSpPr>
        <p:spPr/>
        <p:txBody>
          <a:bodyPr/>
          <a:lstStyle/>
          <a:p>
            <a:fld id="{102D3FF8-D9C2-A74A-AC97-DC0781B469A7}" type="slidenum">
              <a:rPr lang="en-HR" smtClean="0"/>
              <a:t>‹#›</a:t>
            </a:fld>
            <a:endParaRPr lang="en-HR"/>
          </a:p>
        </p:txBody>
      </p:sp>
    </p:spTree>
    <p:extLst>
      <p:ext uri="{BB962C8B-B14F-4D97-AF65-F5344CB8AC3E}">
        <p14:creationId xmlns:p14="http://schemas.microsoft.com/office/powerpoint/2010/main" val="742216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8B50F-8EFE-6D3C-2671-C1D8139E48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r-HR"/>
          </a:p>
        </p:txBody>
      </p:sp>
      <p:sp>
        <p:nvSpPr>
          <p:cNvPr id="3" name="Text Placeholder 2">
            <a:extLst>
              <a:ext uri="{FF2B5EF4-FFF2-40B4-BE49-F238E27FC236}">
                <a16:creationId xmlns:a16="http://schemas.microsoft.com/office/drawing/2014/main" id="{E77DAF3E-5434-9072-727B-182EC1CA17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610399-6217-11EE-6B03-49DBD0D282EA}"/>
              </a:ext>
            </a:extLst>
          </p:cNvPr>
          <p:cNvSpPr>
            <a:spLocks noGrp="1"/>
          </p:cNvSpPr>
          <p:nvPr>
            <p:ph type="dt" sz="half" idx="10"/>
          </p:nvPr>
        </p:nvSpPr>
        <p:spPr/>
        <p:txBody>
          <a:bodyPr/>
          <a:lstStyle/>
          <a:p>
            <a:fld id="{2EA07BF8-C009-42ED-8574-D5F608817A84}" type="datetimeFigureOut">
              <a:rPr lang="hr-HR" smtClean="0"/>
              <a:t>13.11.2024.</a:t>
            </a:fld>
            <a:endParaRPr lang="hr-HR"/>
          </a:p>
        </p:txBody>
      </p:sp>
      <p:sp>
        <p:nvSpPr>
          <p:cNvPr id="5" name="Footer Placeholder 4">
            <a:extLst>
              <a:ext uri="{FF2B5EF4-FFF2-40B4-BE49-F238E27FC236}">
                <a16:creationId xmlns:a16="http://schemas.microsoft.com/office/drawing/2014/main" id="{CF1EF3D1-17F0-B46D-2287-B752BA4B1071}"/>
              </a:ext>
            </a:extLst>
          </p:cNvPr>
          <p:cNvSpPr>
            <a:spLocks noGrp="1"/>
          </p:cNvSpPr>
          <p:nvPr>
            <p:ph type="ftr" sz="quarter" idx="11"/>
          </p:nvPr>
        </p:nvSpPr>
        <p:spPr/>
        <p:txBody>
          <a:bodyPr/>
          <a:lstStyle/>
          <a:p>
            <a:endParaRPr lang="hr-HR"/>
          </a:p>
        </p:txBody>
      </p:sp>
      <p:sp>
        <p:nvSpPr>
          <p:cNvPr id="6" name="Slide Number Placeholder 5">
            <a:extLst>
              <a:ext uri="{FF2B5EF4-FFF2-40B4-BE49-F238E27FC236}">
                <a16:creationId xmlns:a16="http://schemas.microsoft.com/office/drawing/2014/main" id="{0F331203-DEF1-C901-AB57-3AB693BA3FF2}"/>
              </a:ext>
            </a:extLst>
          </p:cNvPr>
          <p:cNvSpPr>
            <a:spLocks noGrp="1"/>
          </p:cNvSpPr>
          <p:nvPr>
            <p:ph type="sldNum" sz="quarter" idx="12"/>
          </p:nvPr>
        </p:nvSpPr>
        <p:spPr/>
        <p:txBody>
          <a:bodyPr/>
          <a:lstStyle/>
          <a:p>
            <a:fld id="{0202C91C-9A08-48FA-B259-B8D4C6ACC9F2}" type="slidenum">
              <a:rPr lang="hr-HR" smtClean="0"/>
              <a:t>‹#›</a:t>
            </a:fld>
            <a:endParaRPr lang="hr-HR"/>
          </a:p>
        </p:txBody>
      </p:sp>
    </p:spTree>
    <p:extLst>
      <p:ext uri="{BB962C8B-B14F-4D97-AF65-F5344CB8AC3E}">
        <p14:creationId xmlns:p14="http://schemas.microsoft.com/office/powerpoint/2010/main" val="1055678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1A58A-0479-7EB8-74EA-3BF3A1679B23}"/>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id="{703C921C-986B-0AED-30DF-67D3904979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a:extLst>
              <a:ext uri="{FF2B5EF4-FFF2-40B4-BE49-F238E27FC236}">
                <a16:creationId xmlns:a16="http://schemas.microsoft.com/office/drawing/2014/main" id="{6C75082D-1668-8219-04FE-9913EB50F4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a:extLst>
              <a:ext uri="{FF2B5EF4-FFF2-40B4-BE49-F238E27FC236}">
                <a16:creationId xmlns:a16="http://schemas.microsoft.com/office/drawing/2014/main" id="{D99172A9-D718-2BFB-2082-B4FE3405BA74}"/>
              </a:ext>
            </a:extLst>
          </p:cNvPr>
          <p:cNvSpPr>
            <a:spLocks noGrp="1"/>
          </p:cNvSpPr>
          <p:nvPr>
            <p:ph type="dt" sz="half" idx="10"/>
          </p:nvPr>
        </p:nvSpPr>
        <p:spPr/>
        <p:txBody>
          <a:bodyPr/>
          <a:lstStyle/>
          <a:p>
            <a:fld id="{2EA07BF8-C009-42ED-8574-D5F608817A84}" type="datetimeFigureOut">
              <a:rPr lang="hr-HR" smtClean="0"/>
              <a:t>13.11.2024.</a:t>
            </a:fld>
            <a:endParaRPr lang="hr-HR"/>
          </a:p>
        </p:txBody>
      </p:sp>
      <p:sp>
        <p:nvSpPr>
          <p:cNvPr id="6" name="Footer Placeholder 5">
            <a:extLst>
              <a:ext uri="{FF2B5EF4-FFF2-40B4-BE49-F238E27FC236}">
                <a16:creationId xmlns:a16="http://schemas.microsoft.com/office/drawing/2014/main" id="{9385986A-C035-A231-C3FA-4CC92A09A9AF}"/>
              </a:ext>
            </a:extLst>
          </p:cNvPr>
          <p:cNvSpPr>
            <a:spLocks noGrp="1"/>
          </p:cNvSpPr>
          <p:nvPr>
            <p:ph type="ftr" sz="quarter" idx="11"/>
          </p:nvPr>
        </p:nvSpPr>
        <p:spPr/>
        <p:txBody>
          <a:bodyPr/>
          <a:lstStyle/>
          <a:p>
            <a:endParaRPr lang="hr-HR"/>
          </a:p>
        </p:txBody>
      </p:sp>
      <p:sp>
        <p:nvSpPr>
          <p:cNvPr id="7" name="Slide Number Placeholder 6">
            <a:extLst>
              <a:ext uri="{FF2B5EF4-FFF2-40B4-BE49-F238E27FC236}">
                <a16:creationId xmlns:a16="http://schemas.microsoft.com/office/drawing/2014/main" id="{5D48CBCC-C688-92C7-8198-192363145044}"/>
              </a:ext>
            </a:extLst>
          </p:cNvPr>
          <p:cNvSpPr>
            <a:spLocks noGrp="1"/>
          </p:cNvSpPr>
          <p:nvPr>
            <p:ph type="sldNum" sz="quarter" idx="12"/>
          </p:nvPr>
        </p:nvSpPr>
        <p:spPr/>
        <p:txBody>
          <a:bodyPr/>
          <a:lstStyle/>
          <a:p>
            <a:fld id="{0202C91C-9A08-48FA-B259-B8D4C6ACC9F2}" type="slidenum">
              <a:rPr lang="hr-HR" smtClean="0"/>
              <a:t>‹#›</a:t>
            </a:fld>
            <a:endParaRPr lang="hr-HR"/>
          </a:p>
        </p:txBody>
      </p:sp>
    </p:spTree>
    <p:extLst>
      <p:ext uri="{BB962C8B-B14F-4D97-AF65-F5344CB8AC3E}">
        <p14:creationId xmlns:p14="http://schemas.microsoft.com/office/powerpoint/2010/main" val="229446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0B899-373E-1C3C-64CA-36AF791E94AC}"/>
              </a:ext>
            </a:extLst>
          </p:cNvPr>
          <p:cNvSpPr>
            <a:spLocks noGrp="1"/>
          </p:cNvSpPr>
          <p:nvPr>
            <p:ph type="title"/>
          </p:nvPr>
        </p:nvSpPr>
        <p:spPr>
          <a:xfrm>
            <a:off x="839788" y="365125"/>
            <a:ext cx="10515600" cy="1325563"/>
          </a:xfrm>
        </p:spPr>
        <p:txBody>
          <a:bodyPr/>
          <a:lstStyle/>
          <a:p>
            <a:r>
              <a:rPr lang="en-US"/>
              <a:t>Click to edit Master title style</a:t>
            </a:r>
            <a:endParaRPr lang="hr-HR"/>
          </a:p>
        </p:txBody>
      </p:sp>
      <p:sp>
        <p:nvSpPr>
          <p:cNvPr id="3" name="Text Placeholder 2">
            <a:extLst>
              <a:ext uri="{FF2B5EF4-FFF2-40B4-BE49-F238E27FC236}">
                <a16:creationId xmlns:a16="http://schemas.microsoft.com/office/drawing/2014/main" id="{F595B37C-5B47-11E9-FA53-1F5891639A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7B36D7-20A5-3D15-8D62-DF22C471F2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a:extLst>
              <a:ext uri="{FF2B5EF4-FFF2-40B4-BE49-F238E27FC236}">
                <a16:creationId xmlns:a16="http://schemas.microsoft.com/office/drawing/2014/main" id="{C2F3DE02-6084-3CEA-5586-C14EFAF9EF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BB087-1727-ECC1-82AF-21C2AB4868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a:extLst>
              <a:ext uri="{FF2B5EF4-FFF2-40B4-BE49-F238E27FC236}">
                <a16:creationId xmlns:a16="http://schemas.microsoft.com/office/drawing/2014/main" id="{7210FB82-4569-7539-749F-7CD09D658A0A}"/>
              </a:ext>
            </a:extLst>
          </p:cNvPr>
          <p:cNvSpPr>
            <a:spLocks noGrp="1"/>
          </p:cNvSpPr>
          <p:nvPr>
            <p:ph type="dt" sz="half" idx="10"/>
          </p:nvPr>
        </p:nvSpPr>
        <p:spPr/>
        <p:txBody>
          <a:bodyPr/>
          <a:lstStyle/>
          <a:p>
            <a:fld id="{2EA07BF8-C009-42ED-8574-D5F608817A84}" type="datetimeFigureOut">
              <a:rPr lang="hr-HR" smtClean="0"/>
              <a:t>13.11.2024.</a:t>
            </a:fld>
            <a:endParaRPr lang="hr-HR"/>
          </a:p>
        </p:txBody>
      </p:sp>
      <p:sp>
        <p:nvSpPr>
          <p:cNvPr id="8" name="Footer Placeholder 7">
            <a:extLst>
              <a:ext uri="{FF2B5EF4-FFF2-40B4-BE49-F238E27FC236}">
                <a16:creationId xmlns:a16="http://schemas.microsoft.com/office/drawing/2014/main" id="{08E5D871-0F27-D1A7-B281-11F6BBE711EC}"/>
              </a:ext>
            </a:extLst>
          </p:cNvPr>
          <p:cNvSpPr>
            <a:spLocks noGrp="1"/>
          </p:cNvSpPr>
          <p:nvPr>
            <p:ph type="ftr" sz="quarter" idx="11"/>
          </p:nvPr>
        </p:nvSpPr>
        <p:spPr/>
        <p:txBody>
          <a:bodyPr/>
          <a:lstStyle/>
          <a:p>
            <a:endParaRPr lang="hr-HR"/>
          </a:p>
        </p:txBody>
      </p:sp>
      <p:sp>
        <p:nvSpPr>
          <p:cNvPr id="9" name="Slide Number Placeholder 8">
            <a:extLst>
              <a:ext uri="{FF2B5EF4-FFF2-40B4-BE49-F238E27FC236}">
                <a16:creationId xmlns:a16="http://schemas.microsoft.com/office/drawing/2014/main" id="{F9A24A00-F832-E978-1F00-18D96EAFAA4B}"/>
              </a:ext>
            </a:extLst>
          </p:cNvPr>
          <p:cNvSpPr>
            <a:spLocks noGrp="1"/>
          </p:cNvSpPr>
          <p:nvPr>
            <p:ph type="sldNum" sz="quarter" idx="12"/>
          </p:nvPr>
        </p:nvSpPr>
        <p:spPr/>
        <p:txBody>
          <a:bodyPr/>
          <a:lstStyle/>
          <a:p>
            <a:fld id="{0202C91C-9A08-48FA-B259-B8D4C6ACC9F2}" type="slidenum">
              <a:rPr lang="hr-HR" smtClean="0"/>
              <a:t>‹#›</a:t>
            </a:fld>
            <a:endParaRPr lang="hr-HR"/>
          </a:p>
        </p:txBody>
      </p:sp>
    </p:spTree>
    <p:extLst>
      <p:ext uri="{BB962C8B-B14F-4D97-AF65-F5344CB8AC3E}">
        <p14:creationId xmlns:p14="http://schemas.microsoft.com/office/powerpoint/2010/main" val="313519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EFC54-2A87-42E5-3C15-E78EE2144980}"/>
              </a:ext>
            </a:extLst>
          </p:cNvPr>
          <p:cNvSpPr>
            <a:spLocks noGrp="1"/>
          </p:cNvSpPr>
          <p:nvPr>
            <p:ph type="title"/>
          </p:nvPr>
        </p:nvSpPr>
        <p:spPr/>
        <p:txBody>
          <a:bodyPr/>
          <a:lstStyle/>
          <a:p>
            <a:r>
              <a:rPr lang="en-US"/>
              <a:t>Click to edit Master title style</a:t>
            </a:r>
            <a:endParaRPr lang="hr-HR"/>
          </a:p>
        </p:txBody>
      </p:sp>
      <p:sp>
        <p:nvSpPr>
          <p:cNvPr id="3" name="Date Placeholder 2">
            <a:extLst>
              <a:ext uri="{FF2B5EF4-FFF2-40B4-BE49-F238E27FC236}">
                <a16:creationId xmlns:a16="http://schemas.microsoft.com/office/drawing/2014/main" id="{831CA22D-E62C-1F54-5908-F5E2A6C09F1A}"/>
              </a:ext>
            </a:extLst>
          </p:cNvPr>
          <p:cNvSpPr>
            <a:spLocks noGrp="1"/>
          </p:cNvSpPr>
          <p:nvPr>
            <p:ph type="dt" sz="half" idx="10"/>
          </p:nvPr>
        </p:nvSpPr>
        <p:spPr/>
        <p:txBody>
          <a:bodyPr/>
          <a:lstStyle/>
          <a:p>
            <a:fld id="{2EA07BF8-C009-42ED-8574-D5F608817A84}" type="datetimeFigureOut">
              <a:rPr lang="hr-HR" smtClean="0"/>
              <a:t>13.11.2024.</a:t>
            </a:fld>
            <a:endParaRPr lang="hr-HR"/>
          </a:p>
        </p:txBody>
      </p:sp>
      <p:sp>
        <p:nvSpPr>
          <p:cNvPr id="4" name="Footer Placeholder 3">
            <a:extLst>
              <a:ext uri="{FF2B5EF4-FFF2-40B4-BE49-F238E27FC236}">
                <a16:creationId xmlns:a16="http://schemas.microsoft.com/office/drawing/2014/main" id="{57A85270-6D1A-1C4F-C99F-E6857A8B645D}"/>
              </a:ext>
            </a:extLst>
          </p:cNvPr>
          <p:cNvSpPr>
            <a:spLocks noGrp="1"/>
          </p:cNvSpPr>
          <p:nvPr>
            <p:ph type="ftr" sz="quarter" idx="11"/>
          </p:nvPr>
        </p:nvSpPr>
        <p:spPr/>
        <p:txBody>
          <a:bodyPr/>
          <a:lstStyle/>
          <a:p>
            <a:endParaRPr lang="hr-HR"/>
          </a:p>
        </p:txBody>
      </p:sp>
      <p:sp>
        <p:nvSpPr>
          <p:cNvPr id="5" name="Slide Number Placeholder 4">
            <a:extLst>
              <a:ext uri="{FF2B5EF4-FFF2-40B4-BE49-F238E27FC236}">
                <a16:creationId xmlns:a16="http://schemas.microsoft.com/office/drawing/2014/main" id="{3E9C3E68-3013-2C69-C913-2F99CA384CF3}"/>
              </a:ext>
            </a:extLst>
          </p:cNvPr>
          <p:cNvSpPr>
            <a:spLocks noGrp="1"/>
          </p:cNvSpPr>
          <p:nvPr>
            <p:ph type="sldNum" sz="quarter" idx="12"/>
          </p:nvPr>
        </p:nvSpPr>
        <p:spPr/>
        <p:txBody>
          <a:bodyPr/>
          <a:lstStyle/>
          <a:p>
            <a:fld id="{0202C91C-9A08-48FA-B259-B8D4C6ACC9F2}" type="slidenum">
              <a:rPr lang="hr-HR" smtClean="0"/>
              <a:t>‹#›</a:t>
            </a:fld>
            <a:endParaRPr lang="hr-HR"/>
          </a:p>
        </p:txBody>
      </p:sp>
    </p:spTree>
    <p:extLst>
      <p:ext uri="{BB962C8B-B14F-4D97-AF65-F5344CB8AC3E}">
        <p14:creationId xmlns:p14="http://schemas.microsoft.com/office/powerpoint/2010/main" val="511019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FBF066-5BC1-EB9E-3DC4-81686CBA1034}"/>
              </a:ext>
            </a:extLst>
          </p:cNvPr>
          <p:cNvSpPr>
            <a:spLocks noGrp="1"/>
          </p:cNvSpPr>
          <p:nvPr>
            <p:ph type="dt" sz="half" idx="10"/>
          </p:nvPr>
        </p:nvSpPr>
        <p:spPr/>
        <p:txBody>
          <a:bodyPr/>
          <a:lstStyle/>
          <a:p>
            <a:fld id="{2EA07BF8-C009-42ED-8574-D5F608817A84}" type="datetimeFigureOut">
              <a:rPr lang="hr-HR" smtClean="0"/>
              <a:t>13.11.2024.</a:t>
            </a:fld>
            <a:endParaRPr lang="hr-HR"/>
          </a:p>
        </p:txBody>
      </p:sp>
      <p:sp>
        <p:nvSpPr>
          <p:cNvPr id="3" name="Footer Placeholder 2">
            <a:extLst>
              <a:ext uri="{FF2B5EF4-FFF2-40B4-BE49-F238E27FC236}">
                <a16:creationId xmlns:a16="http://schemas.microsoft.com/office/drawing/2014/main" id="{AF7C6D65-CD65-A806-4632-DF4A7C2DF77E}"/>
              </a:ext>
            </a:extLst>
          </p:cNvPr>
          <p:cNvSpPr>
            <a:spLocks noGrp="1"/>
          </p:cNvSpPr>
          <p:nvPr>
            <p:ph type="ftr" sz="quarter" idx="11"/>
          </p:nvPr>
        </p:nvSpPr>
        <p:spPr/>
        <p:txBody>
          <a:bodyPr/>
          <a:lstStyle/>
          <a:p>
            <a:endParaRPr lang="hr-HR"/>
          </a:p>
        </p:txBody>
      </p:sp>
      <p:sp>
        <p:nvSpPr>
          <p:cNvPr id="4" name="Slide Number Placeholder 3">
            <a:extLst>
              <a:ext uri="{FF2B5EF4-FFF2-40B4-BE49-F238E27FC236}">
                <a16:creationId xmlns:a16="http://schemas.microsoft.com/office/drawing/2014/main" id="{EDD688A2-B0C7-4C88-D957-084FB3984FBE}"/>
              </a:ext>
            </a:extLst>
          </p:cNvPr>
          <p:cNvSpPr>
            <a:spLocks noGrp="1"/>
          </p:cNvSpPr>
          <p:nvPr>
            <p:ph type="sldNum" sz="quarter" idx="12"/>
          </p:nvPr>
        </p:nvSpPr>
        <p:spPr/>
        <p:txBody>
          <a:bodyPr/>
          <a:lstStyle/>
          <a:p>
            <a:fld id="{0202C91C-9A08-48FA-B259-B8D4C6ACC9F2}" type="slidenum">
              <a:rPr lang="hr-HR" smtClean="0"/>
              <a:t>‹#›</a:t>
            </a:fld>
            <a:endParaRPr lang="hr-HR"/>
          </a:p>
        </p:txBody>
      </p:sp>
    </p:spTree>
    <p:extLst>
      <p:ext uri="{BB962C8B-B14F-4D97-AF65-F5344CB8AC3E}">
        <p14:creationId xmlns:p14="http://schemas.microsoft.com/office/powerpoint/2010/main" val="219929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1CECB-B96A-16CB-8A53-2C45B0E126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Content Placeholder 2">
            <a:extLst>
              <a:ext uri="{FF2B5EF4-FFF2-40B4-BE49-F238E27FC236}">
                <a16:creationId xmlns:a16="http://schemas.microsoft.com/office/drawing/2014/main" id="{2E483C8F-4DA0-AFC7-34FC-44C27800E7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a:extLst>
              <a:ext uri="{FF2B5EF4-FFF2-40B4-BE49-F238E27FC236}">
                <a16:creationId xmlns:a16="http://schemas.microsoft.com/office/drawing/2014/main" id="{20D08364-2277-73CB-E1B7-AE12ABA29D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D4C9E3-3497-48D1-2E34-6007C20D541D}"/>
              </a:ext>
            </a:extLst>
          </p:cNvPr>
          <p:cNvSpPr>
            <a:spLocks noGrp="1"/>
          </p:cNvSpPr>
          <p:nvPr>
            <p:ph type="dt" sz="half" idx="10"/>
          </p:nvPr>
        </p:nvSpPr>
        <p:spPr/>
        <p:txBody>
          <a:bodyPr/>
          <a:lstStyle/>
          <a:p>
            <a:fld id="{2EA07BF8-C009-42ED-8574-D5F608817A84}" type="datetimeFigureOut">
              <a:rPr lang="hr-HR" smtClean="0"/>
              <a:t>13.11.2024.</a:t>
            </a:fld>
            <a:endParaRPr lang="hr-HR"/>
          </a:p>
        </p:txBody>
      </p:sp>
      <p:sp>
        <p:nvSpPr>
          <p:cNvPr id="6" name="Footer Placeholder 5">
            <a:extLst>
              <a:ext uri="{FF2B5EF4-FFF2-40B4-BE49-F238E27FC236}">
                <a16:creationId xmlns:a16="http://schemas.microsoft.com/office/drawing/2014/main" id="{94FBC75D-DE7E-C6C9-5BFE-6E3CBF53C1D7}"/>
              </a:ext>
            </a:extLst>
          </p:cNvPr>
          <p:cNvSpPr>
            <a:spLocks noGrp="1"/>
          </p:cNvSpPr>
          <p:nvPr>
            <p:ph type="ftr" sz="quarter" idx="11"/>
          </p:nvPr>
        </p:nvSpPr>
        <p:spPr/>
        <p:txBody>
          <a:bodyPr/>
          <a:lstStyle/>
          <a:p>
            <a:endParaRPr lang="hr-HR"/>
          </a:p>
        </p:txBody>
      </p:sp>
      <p:sp>
        <p:nvSpPr>
          <p:cNvPr id="7" name="Slide Number Placeholder 6">
            <a:extLst>
              <a:ext uri="{FF2B5EF4-FFF2-40B4-BE49-F238E27FC236}">
                <a16:creationId xmlns:a16="http://schemas.microsoft.com/office/drawing/2014/main" id="{4CBFCC9C-BA87-9141-A464-C29D7537CFEF}"/>
              </a:ext>
            </a:extLst>
          </p:cNvPr>
          <p:cNvSpPr>
            <a:spLocks noGrp="1"/>
          </p:cNvSpPr>
          <p:nvPr>
            <p:ph type="sldNum" sz="quarter" idx="12"/>
          </p:nvPr>
        </p:nvSpPr>
        <p:spPr/>
        <p:txBody>
          <a:bodyPr/>
          <a:lstStyle/>
          <a:p>
            <a:fld id="{0202C91C-9A08-48FA-B259-B8D4C6ACC9F2}" type="slidenum">
              <a:rPr lang="hr-HR" smtClean="0"/>
              <a:t>‹#›</a:t>
            </a:fld>
            <a:endParaRPr lang="hr-HR"/>
          </a:p>
        </p:txBody>
      </p:sp>
    </p:spTree>
    <p:extLst>
      <p:ext uri="{BB962C8B-B14F-4D97-AF65-F5344CB8AC3E}">
        <p14:creationId xmlns:p14="http://schemas.microsoft.com/office/powerpoint/2010/main" val="2888873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1D451-B280-2718-956D-6F2058C2A1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Picture Placeholder 2">
            <a:extLst>
              <a:ext uri="{FF2B5EF4-FFF2-40B4-BE49-F238E27FC236}">
                <a16:creationId xmlns:a16="http://schemas.microsoft.com/office/drawing/2014/main" id="{A3FC275F-2922-8E83-0D6D-3D7674C9B5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a:extLst>
              <a:ext uri="{FF2B5EF4-FFF2-40B4-BE49-F238E27FC236}">
                <a16:creationId xmlns:a16="http://schemas.microsoft.com/office/drawing/2014/main" id="{8643B4ED-9A8D-C90E-4423-D7936F3BD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1547D2-6498-2658-5245-A291D8A91A21}"/>
              </a:ext>
            </a:extLst>
          </p:cNvPr>
          <p:cNvSpPr>
            <a:spLocks noGrp="1"/>
          </p:cNvSpPr>
          <p:nvPr>
            <p:ph type="dt" sz="half" idx="10"/>
          </p:nvPr>
        </p:nvSpPr>
        <p:spPr/>
        <p:txBody>
          <a:bodyPr/>
          <a:lstStyle/>
          <a:p>
            <a:fld id="{2EA07BF8-C009-42ED-8574-D5F608817A84}" type="datetimeFigureOut">
              <a:rPr lang="hr-HR" smtClean="0"/>
              <a:t>13.11.2024.</a:t>
            </a:fld>
            <a:endParaRPr lang="hr-HR"/>
          </a:p>
        </p:txBody>
      </p:sp>
      <p:sp>
        <p:nvSpPr>
          <p:cNvPr id="6" name="Footer Placeholder 5">
            <a:extLst>
              <a:ext uri="{FF2B5EF4-FFF2-40B4-BE49-F238E27FC236}">
                <a16:creationId xmlns:a16="http://schemas.microsoft.com/office/drawing/2014/main" id="{769F50C9-4B50-A9D5-06EF-52797D571040}"/>
              </a:ext>
            </a:extLst>
          </p:cNvPr>
          <p:cNvSpPr>
            <a:spLocks noGrp="1"/>
          </p:cNvSpPr>
          <p:nvPr>
            <p:ph type="ftr" sz="quarter" idx="11"/>
          </p:nvPr>
        </p:nvSpPr>
        <p:spPr/>
        <p:txBody>
          <a:bodyPr/>
          <a:lstStyle/>
          <a:p>
            <a:endParaRPr lang="hr-HR"/>
          </a:p>
        </p:txBody>
      </p:sp>
      <p:sp>
        <p:nvSpPr>
          <p:cNvPr id="7" name="Slide Number Placeholder 6">
            <a:extLst>
              <a:ext uri="{FF2B5EF4-FFF2-40B4-BE49-F238E27FC236}">
                <a16:creationId xmlns:a16="http://schemas.microsoft.com/office/drawing/2014/main" id="{FEB5621F-9B90-E0B6-8AEE-CCBDE6FD812A}"/>
              </a:ext>
            </a:extLst>
          </p:cNvPr>
          <p:cNvSpPr>
            <a:spLocks noGrp="1"/>
          </p:cNvSpPr>
          <p:nvPr>
            <p:ph type="sldNum" sz="quarter" idx="12"/>
          </p:nvPr>
        </p:nvSpPr>
        <p:spPr/>
        <p:txBody>
          <a:bodyPr/>
          <a:lstStyle/>
          <a:p>
            <a:fld id="{0202C91C-9A08-48FA-B259-B8D4C6ACC9F2}" type="slidenum">
              <a:rPr lang="hr-HR" smtClean="0"/>
              <a:t>‹#›</a:t>
            </a:fld>
            <a:endParaRPr lang="hr-HR"/>
          </a:p>
        </p:txBody>
      </p:sp>
    </p:spTree>
    <p:extLst>
      <p:ext uri="{BB962C8B-B14F-4D97-AF65-F5344CB8AC3E}">
        <p14:creationId xmlns:p14="http://schemas.microsoft.com/office/powerpoint/2010/main" val="101181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B2574A-F389-EA0C-87E8-9B57C19CD2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a:extLst>
              <a:ext uri="{FF2B5EF4-FFF2-40B4-BE49-F238E27FC236}">
                <a16:creationId xmlns:a16="http://schemas.microsoft.com/office/drawing/2014/main" id="{AD8BFDAC-D329-BBF8-23DE-6B071B6DEA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B1AF2707-D357-07A6-7CA2-079AE2FD85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A07BF8-C009-42ED-8574-D5F608817A84}" type="datetimeFigureOut">
              <a:rPr lang="hr-HR" smtClean="0"/>
              <a:t>13.11.2024.</a:t>
            </a:fld>
            <a:endParaRPr lang="hr-HR"/>
          </a:p>
        </p:txBody>
      </p:sp>
      <p:sp>
        <p:nvSpPr>
          <p:cNvPr id="5" name="Footer Placeholder 4">
            <a:extLst>
              <a:ext uri="{FF2B5EF4-FFF2-40B4-BE49-F238E27FC236}">
                <a16:creationId xmlns:a16="http://schemas.microsoft.com/office/drawing/2014/main" id="{C25570B8-52F3-5EB9-8CF0-64865BB492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a:extLst>
              <a:ext uri="{FF2B5EF4-FFF2-40B4-BE49-F238E27FC236}">
                <a16:creationId xmlns:a16="http://schemas.microsoft.com/office/drawing/2014/main" id="{9A6349B2-A6C2-52F3-3C70-4B147C8D37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02C91C-9A08-48FA-B259-B8D4C6ACC9F2}" type="slidenum">
              <a:rPr lang="hr-HR" smtClean="0"/>
              <a:t>‹#›</a:t>
            </a:fld>
            <a:endParaRPr lang="hr-HR"/>
          </a:p>
        </p:txBody>
      </p:sp>
    </p:spTree>
    <p:extLst>
      <p:ext uri="{BB962C8B-B14F-4D97-AF65-F5344CB8AC3E}">
        <p14:creationId xmlns:p14="http://schemas.microsoft.com/office/powerpoint/2010/main" val="4008298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D5DED8-CEDA-1D2F-3385-83DAFB19E4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HR"/>
          </a:p>
        </p:txBody>
      </p:sp>
      <p:sp>
        <p:nvSpPr>
          <p:cNvPr id="3" name="Text Placeholder 2">
            <a:extLst>
              <a:ext uri="{FF2B5EF4-FFF2-40B4-BE49-F238E27FC236}">
                <a16:creationId xmlns:a16="http://schemas.microsoft.com/office/drawing/2014/main" id="{4EFEB293-A130-4442-2183-5BCD83C7CC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Date Placeholder 3">
            <a:extLst>
              <a:ext uri="{FF2B5EF4-FFF2-40B4-BE49-F238E27FC236}">
                <a16:creationId xmlns:a16="http://schemas.microsoft.com/office/drawing/2014/main" id="{C954C002-3D74-16EE-2BD0-2D05993B77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48F7E65-D9CD-A440-A8D2-2DC9C4353711}" type="datetimeFigureOut">
              <a:rPr lang="en-HR" smtClean="0"/>
              <a:t>11/13/2024</a:t>
            </a:fld>
            <a:endParaRPr lang="en-HR"/>
          </a:p>
        </p:txBody>
      </p:sp>
      <p:sp>
        <p:nvSpPr>
          <p:cNvPr id="5" name="Footer Placeholder 4">
            <a:extLst>
              <a:ext uri="{FF2B5EF4-FFF2-40B4-BE49-F238E27FC236}">
                <a16:creationId xmlns:a16="http://schemas.microsoft.com/office/drawing/2014/main" id="{FAFEE12C-E0BB-E993-C39A-413A1B3680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HR"/>
          </a:p>
        </p:txBody>
      </p:sp>
      <p:sp>
        <p:nvSpPr>
          <p:cNvPr id="6" name="Slide Number Placeholder 5">
            <a:extLst>
              <a:ext uri="{FF2B5EF4-FFF2-40B4-BE49-F238E27FC236}">
                <a16:creationId xmlns:a16="http://schemas.microsoft.com/office/drawing/2014/main" id="{629B0857-8F1D-4357-371B-38C1735981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2D3FF8-D9C2-A74A-AC97-DC0781B469A7}" type="slidenum">
              <a:rPr lang="en-HR" smtClean="0"/>
              <a:t>‹#›</a:t>
            </a:fld>
            <a:endParaRPr lang="en-HR"/>
          </a:p>
        </p:txBody>
      </p:sp>
    </p:spTree>
    <p:extLst>
      <p:ext uri="{BB962C8B-B14F-4D97-AF65-F5344CB8AC3E}">
        <p14:creationId xmlns:p14="http://schemas.microsoft.com/office/powerpoint/2010/main" val="1528622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H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600-2EDA-27A8-7DF7-BCE5F2A2E293}"/>
              </a:ext>
            </a:extLst>
          </p:cNvPr>
          <p:cNvSpPr>
            <a:spLocks noGrp="1"/>
          </p:cNvSpPr>
          <p:nvPr>
            <p:ph type="ctrTitle"/>
          </p:nvPr>
        </p:nvSpPr>
        <p:spPr/>
        <p:txBody>
          <a:bodyPr/>
          <a:lstStyle/>
          <a:p>
            <a:r>
              <a:rPr lang="hr-HR" dirty="0"/>
              <a:t>MAKROEKONOMSKO OKRUŽENJE I IZVOZ</a:t>
            </a:r>
          </a:p>
        </p:txBody>
      </p:sp>
      <p:sp>
        <p:nvSpPr>
          <p:cNvPr id="3" name="Subtitle 2">
            <a:extLst>
              <a:ext uri="{FF2B5EF4-FFF2-40B4-BE49-F238E27FC236}">
                <a16:creationId xmlns:a16="http://schemas.microsoft.com/office/drawing/2014/main" id="{D099D7DB-5D5F-A4E7-C656-E33A4CC7A93C}"/>
              </a:ext>
            </a:extLst>
          </p:cNvPr>
          <p:cNvSpPr>
            <a:spLocks noGrp="1"/>
          </p:cNvSpPr>
          <p:nvPr>
            <p:ph type="subTitle" idx="1"/>
          </p:nvPr>
        </p:nvSpPr>
        <p:spPr>
          <a:xfrm>
            <a:off x="1524000" y="3713798"/>
            <a:ext cx="9144000" cy="2565082"/>
          </a:xfrm>
        </p:spPr>
        <p:txBody>
          <a:bodyPr>
            <a:normAutofit lnSpcReduction="10000"/>
          </a:bodyPr>
          <a:lstStyle/>
          <a:p>
            <a:endParaRPr lang="hr-HR" dirty="0"/>
          </a:p>
          <a:p>
            <a:r>
              <a:rPr lang="hr-HR" dirty="0"/>
              <a:t>Za Hrvatsku udrugu izvoznika – HIZ</a:t>
            </a:r>
          </a:p>
          <a:p>
            <a:r>
              <a:rPr lang="hr-HR" dirty="0"/>
              <a:t>Izvještaj o ključnim globalnim makroekonomskim kretanjima i projekcijama referentnih institucija pripremila je </a:t>
            </a:r>
          </a:p>
          <a:p>
            <a:r>
              <a:rPr lang="hr-HR" dirty="0"/>
              <a:t>Prof. dr. sc. Marijana Ivanov</a:t>
            </a:r>
          </a:p>
          <a:p>
            <a:r>
              <a:rPr lang="hr-HR" dirty="0"/>
              <a:t>15. studenog 2024.</a:t>
            </a:r>
          </a:p>
        </p:txBody>
      </p:sp>
    </p:spTree>
    <p:extLst>
      <p:ext uri="{BB962C8B-B14F-4D97-AF65-F5344CB8AC3E}">
        <p14:creationId xmlns:p14="http://schemas.microsoft.com/office/powerpoint/2010/main" val="4026675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77E4F-7623-827C-C3A2-61D908B94E06}"/>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388E56A0-4640-50EB-B79A-9D85E90A1701}"/>
              </a:ext>
            </a:extLst>
          </p:cNvPr>
          <p:cNvPicPr>
            <a:picLocks noChangeAspect="1"/>
          </p:cNvPicPr>
          <p:nvPr/>
        </p:nvPicPr>
        <p:blipFill>
          <a:blip r:embed="rId2"/>
          <a:stretch>
            <a:fillRect/>
          </a:stretch>
        </p:blipFill>
        <p:spPr>
          <a:xfrm>
            <a:off x="1004710" y="182434"/>
            <a:ext cx="10833247" cy="5633289"/>
          </a:xfrm>
          <a:prstGeom prst="rect">
            <a:avLst/>
          </a:prstGeom>
        </p:spPr>
      </p:pic>
      <p:sp>
        <p:nvSpPr>
          <p:cNvPr id="11" name="TextBox 10">
            <a:extLst>
              <a:ext uri="{FF2B5EF4-FFF2-40B4-BE49-F238E27FC236}">
                <a16:creationId xmlns:a16="http://schemas.microsoft.com/office/drawing/2014/main" id="{0C27353A-3AC2-2DE2-08C9-FACB4B069E38}"/>
              </a:ext>
            </a:extLst>
          </p:cNvPr>
          <p:cNvSpPr txBox="1"/>
          <p:nvPr/>
        </p:nvSpPr>
        <p:spPr>
          <a:xfrm>
            <a:off x="2123440" y="182434"/>
            <a:ext cx="9367520"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3600" b="1" i="0" u="none" strike="noStrike" kern="1200" cap="none" spc="0" normalizeH="0" baseline="0" noProof="0" dirty="0">
                <a:ln>
                  <a:noFill/>
                </a:ln>
                <a:solidFill>
                  <a:srgbClr val="096582"/>
                </a:solidFill>
                <a:effectLst/>
                <a:uLnTx/>
                <a:uFillTx/>
                <a:latin typeface="Arial" panose="020B0604020202020204" pitchFamily="34" charset="0"/>
                <a:ea typeface="+mn-ea"/>
                <a:cs typeface="+mn-cs"/>
              </a:rPr>
              <a:t>HICP - inflacija u europodručju</a:t>
            </a:r>
          </a:p>
        </p:txBody>
      </p:sp>
      <p:sp>
        <p:nvSpPr>
          <p:cNvPr id="12" name="TextBox 11">
            <a:extLst>
              <a:ext uri="{FF2B5EF4-FFF2-40B4-BE49-F238E27FC236}">
                <a16:creationId xmlns:a16="http://schemas.microsoft.com/office/drawing/2014/main" id="{22024087-CC6F-9CAE-7788-ACD681B0E8F5}"/>
              </a:ext>
            </a:extLst>
          </p:cNvPr>
          <p:cNvSpPr txBox="1"/>
          <p:nvPr/>
        </p:nvSpPr>
        <p:spPr>
          <a:xfrm>
            <a:off x="2275115" y="938480"/>
            <a:ext cx="7835863" cy="224676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rPr>
              <a:t>Hrvatska 3,5% </a:t>
            </a:r>
            <a:r>
              <a:rPr lang="hr-HR" sz="2800" dirty="0"/>
              <a:t>(ali HICP bez hrane i energije 4,5%)</a:t>
            </a:r>
            <a:endPar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800" b="1" i="0" u="none" strike="noStrike" kern="1200" cap="none" spc="0" normalizeH="0" baseline="0" noProof="0" dirty="0">
                <a:ln>
                  <a:noFill/>
                </a:ln>
                <a:solidFill>
                  <a:prstClr val="black"/>
                </a:solidFill>
                <a:effectLst/>
                <a:uLnTx/>
                <a:uFillTx/>
                <a:latin typeface="Aptos" panose="02110004020202020204"/>
                <a:ea typeface="+mn-ea"/>
                <a:cs typeface="+mn-cs"/>
              </a:rPr>
              <a:t>Europodručje 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rPr>
              <a:t>Slovenija 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rPr>
              <a:t>Njemačka 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rPr>
              <a:t>Belgija 4,7%</a:t>
            </a:r>
          </a:p>
        </p:txBody>
      </p:sp>
      <p:sp>
        <p:nvSpPr>
          <p:cNvPr id="13" name="TextBox 12">
            <a:extLst>
              <a:ext uri="{FF2B5EF4-FFF2-40B4-BE49-F238E27FC236}">
                <a16:creationId xmlns:a16="http://schemas.microsoft.com/office/drawing/2014/main" id="{B08FF16C-EDC1-9F5A-9C98-2A7858881FFA}"/>
              </a:ext>
            </a:extLst>
          </p:cNvPr>
          <p:cNvSpPr txBox="1"/>
          <p:nvPr/>
        </p:nvSpPr>
        <p:spPr>
          <a:xfrm>
            <a:off x="6541077" y="2399211"/>
            <a:ext cx="85792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400" b="0" i="0" u="none" strike="noStrike" kern="1200" cap="none" spc="0" normalizeH="0" baseline="0" noProof="0" dirty="0">
                <a:ln>
                  <a:noFill/>
                </a:ln>
                <a:solidFill>
                  <a:prstClr val="black"/>
                </a:solidFill>
                <a:effectLst/>
                <a:uLnTx/>
                <a:uFillTx/>
                <a:latin typeface="Aptos" panose="02110004020202020204"/>
                <a:ea typeface="+mn-ea"/>
                <a:cs typeface="+mn-cs"/>
              </a:rPr>
              <a:t>2.0%</a:t>
            </a:r>
          </a:p>
        </p:txBody>
      </p:sp>
      <p:sp>
        <p:nvSpPr>
          <p:cNvPr id="14" name="TextBox 13">
            <a:extLst>
              <a:ext uri="{FF2B5EF4-FFF2-40B4-BE49-F238E27FC236}">
                <a16:creationId xmlns:a16="http://schemas.microsoft.com/office/drawing/2014/main" id="{882F4D9B-04A4-BD36-7FCE-68EDAA0420D9}"/>
              </a:ext>
            </a:extLst>
          </p:cNvPr>
          <p:cNvSpPr txBox="1"/>
          <p:nvPr/>
        </p:nvSpPr>
        <p:spPr>
          <a:xfrm>
            <a:off x="9828060" y="1451504"/>
            <a:ext cx="867545"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400" b="1" i="0" u="none" strike="noStrike" kern="1200" cap="none" spc="0" normalizeH="0" baseline="0" noProof="0" dirty="0">
                <a:ln>
                  <a:noFill/>
                </a:ln>
                <a:solidFill>
                  <a:prstClr val="black"/>
                </a:solidFill>
                <a:effectLst/>
                <a:uLnTx/>
                <a:uFillTx/>
                <a:latin typeface="Aptos" panose="02110004020202020204"/>
                <a:ea typeface="+mn-ea"/>
                <a:cs typeface="+mn-cs"/>
              </a:rPr>
              <a:t>3,5%</a:t>
            </a:r>
          </a:p>
        </p:txBody>
      </p:sp>
      <p:sp>
        <p:nvSpPr>
          <p:cNvPr id="2" name="TextBox 1">
            <a:extLst>
              <a:ext uri="{FF2B5EF4-FFF2-40B4-BE49-F238E27FC236}">
                <a16:creationId xmlns:a16="http://schemas.microsoft.com/office/drawing/2014/main" id="{729271F2-DB9B-3C14-C408-CA4D82C1AEC2}"/>
              </a:ext>
            </a:extLst>
          </p:cNvPr>
          <p:cNvSpPr txBox="1"/>
          <p:nvPr/>
        </p:nvSpPr>
        <p:spPr>
          <a:xfrm>
            <a:off x="857496" y="5868927"/>
            <a:ext cx="10980461" cy="954107"/>
          </a:xfrm>
          <a:prstGeom prst="rect">
            <a:avLst/>
          </a:prstGeom>
          <a:noFill/>
        </p:spPr>
        <p:txBody>
          <a:bodyPr wrap="square" rtlCol="0">
            <a:spAutoFit/>
          </a:bodyPr>
          <a:lstStyle/>
          <a:p>
            <a:r>
              <a:rPr lang="hr-HR" sz="2800" dirty="0"/>
              <a:t>Prema nacionalnom indeksu potrošačkih cijena,  inflacija u Hrvatskoj bila je 2,2% u listopadu 2024. (DZS, HNB)</a:t>
            </a:r>
          </a:p>
        </p:txBody>
      </p:sp>
      <p:sp>
        <p:nvSpPr>
          <p:cNvPr id="4" name="TextBox 3">
            <a:extLst>
              <a:ext uri="{FF2B5EF4-FFF2-40B4-BE49-F238E27FC236}">
                <a16:creationId xmlns:a16="http://schemas.microsoft.com/office/drawing/2014/main" id="{7A617E46-9001-97F5-CC19-4B5DBA3D4BDD}"/>
              </a:ext>
            </a:extLst>
          </p:cNvPr>
          <p:cNvSpPr txBox="1"/>
          <p:nvPr/>
        </p:nvSpPr>
        <p:spPr>
          <a:xfrm>
            <a:off x="420083" y="4259329"/>
            <a:ext cx="217226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noProof="0" dirty="0">
                <a:ln>
                  <a:noFill/>
                </a:ln>
                <a:solidFill>
                  <a:prstClr val="black"/>
                </a:solidFill>
                <a:effectLst/>
                <a:uLnTx/>
                <a:uFillTx/>
                <a:latin typeface="Aptos" panose="02110004020202020204"/>
                <a:ea typeface="+mn-ea"/>
                <a:cs typeface="+mn-cs"/>
              </a:rPr>
              <a:t>Izvor podataka: ECB</a:t>
            </a:r>
          </a:p>
        </p:txBody>
      </p:sp>
    </p:spTree>
    <p:extLst>
      <p:ext uri="{BB962C8B-B14F-4D97-AF65-F5344CB8AC3E}">
        <p14:creationId xmlns:p14="http://schemas.microsoft.com/office/powerpoint/2010/main" val="1951811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8F942C-A56E-3DEA-475A-4FC22361AD3B}"/>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4241ACA6-A5E9-5AB6-8AFB-8D7FE26E44E8}"/>
              </a:ext>
            </a:extLst>
          </p:cNvPr>
          <p:cNvSpPr txBox="1">
            <a:spLocks/>
          </p:cNvSpPr>
          <p:nvPr/>
        </p:nvSpPr>
        <p:spPr>
          <a:xfrm>
            <a:off x="660788" y="324406"/>
            <a:ext cx="10409404" cy="739289"/>
          </a:xfrm>
          <a:prstGeom prst="rect">
            <a:avLst/>
          </a:prstGeom>
        </p:spPr>
        <p:txBody>
          <a:bodyPr vert="horz" lIns="91440" tIns="45720" rIns="91440" bIns="45720" rtlCol="0" anchor="t" anchorCtr="0">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20000"/>
              </a:lnSpc>
              <a:spcBef>
                <a:spcPct val="0"/>
              </a:spcBef>
              <a:spcAft>
                <a:spcPts val="0"/>
              </a:spcAft>
              <a:buClrTx/>
              <a:buSzTx/>
              <a:buFontTx/>
              <a:buNone/>
              <a:tabLst/>
              <a:defRPr/>
            </a:pPr>
            <a:r>
              <a:rPr kumimoji="0" lang="hr-HR" sz="3200" b="1" i="0" u="none"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rPr>
              <a:t>Ključne kamatne stope ECB-a, uz očekivanje daljnjeg snižavanja</a:t>
            </a:r>
            <a:endParaRPr kumimoji="0" lang="en-HR" sz="3200" b="1" i="0" u="none"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endParaRPr>
          </a:p>
        </p:txBody>
      </p:sp>
      <p:sp>
        <p:nvSpPr>
          <p:cNvPr id="7" name="Title 1">
            <a:extLst>
              <a:ext uri="{FF2B5EF4-FFF2-40B4-BE49-F238E27FC236}">
                <a16:creationId xmlns:a16="http://schemas.microsoft.com/office/drawing/2014/main" id="{836CDC28-DC1D-C9E2-90B8-CA036743363E}"/>
              </a:ext>
            </a:extLst>
          </p:cNvPr>
          <p:cNvSpPr txBox="1">
            <a:spLocks/>
          </p:cNvSpPr>
          <p:nvPr/>
        </p:nvSpPr>
        <p:spPr>
          <a:xfrm>
            <a:off x="660788" y="1388101"/>
            <a:ext cx="5566712" cy="2830606"/>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HR"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endParaRPr>
          </a:p>
        </p:txBody>
      </p:sp>
      <p:pic>
        <p:nvPicPr>
          <p:cNvPr id="3" name="Picture 2">
            <a:extLst>
              <a:ext uri="{FF2B5EF4-FFF2-40B4-BE49-F238E27FC236}">
                <a16:creationId xmlns:a16="http://schemas.microsoft.com/office/drawing/2014/main" id="{97852A29-801D-8DDC-DA66-E389EA8CD1A6}"/>
              </a:ext>
            </a:extLst>
          </p:cNvPr>
          <p:cNvPicPr>
            <a:picLocks noChangeAspect="1"/>
          </p:cNvPicPr>
          <p:nvPr/>
        </p:nvPicPr>
        <p:blipFill>
          <a:blip r:embed="rId2"/>
          <a:stretch>
            <a:fillRect/>
          </a:stretch>
        </p:blipFill>
        <p:spPr>
          <a:xfrm>
            <a:off x="765547" y="1030397"/>
            <a:ext cx="7282049" cy="3348780"/>
          </a:xfrm>
          <a:prstGeom prst="rect">
            <a:avLst/>
          </a:prstGeom>
        </p:spPr>
      </p:pic>
      <p:graphicFrame>
        <p:nvGraphicFramePr>
          <p:cNvPr id="8" name="Table 7">
            <a:extLst>
              <a:ext uri="{FF2B5EF4-FFF2-40B4-BE49-F238E27FC236}">
                <a16:creationId xmlns:a16="http://schemas.microsoft.com/office/drawing/2014/main" id="{496AC63E-FC06-9A02-3280-A644DF8562F3}"/>
              </a:ext>
            </a:extLst>
          </p:cNvPr>
          <p:cNvGraphicFramePr>
            <a:graphicFrameLocks noGrp="1"/>
          </p:cNvGraphicFramePr>
          <p:nvPr>
            <p:extLst>
              <p:ext uri="{D42A27DB-BD31-4B8C-83A1-F6EECF244321}">
                <p14:modId xmlns:p14="http://schemas.microsoft.com/office/powerpoint/2010/main" val="3889996185"/>
              </p:ext>
            </p:extLst>
          </p:nvPr>
        </p:nvGraphicFramePr>
        <p:xfrm>
          <a:off x="6019339" y="5021209"/>
          <a:ext cx="5364480" cy="1488440"/>
        </p:xfrm>
        <a:graphic>
          <a:graphicData uri="http://schemas.openxmlformats.org/drawingml/2006/table">
            <a:tbl>
              <a:tblPr/>
              <a:tblGrid>
                <a:gridCol w="2639664">
                  <a:extLst>
                    <a:ext uri="{9D8B030D-6E8A-4147-A177-3AD203B41FA5}">
                      <a16:colId xmlns:a16="http://schemas.microsoft.com/office/drawing/2014/main" val="2048168303"/>
                    </a:ext>
                  </a:extLst>
                </a:gridCol>
                <a:gridCol w="1362408">
                  <a:extLst>
                    <a:ext uri="{9D8B030D-6E8A-4147-A177-3AD203B41FA5}">
                      <a16:colId xmlns:a16="http://schemas.microsoft.com/office/drawing/2014/main" val="1845300714"/>
                    </a:ext>
                  </a:extLst>
                </a:gridCol>
                <a:gridCol w="1362408">
                  <a:extLst>
                    <a:ext uri="{9D8B030D-6E8A-4147-A177-3AD203B41FA5}">
                      <a16:colId xmlns:a16="http://schemas.microsoft.com/office/drawing/2014/main" val="3742764264"/>
                    </a:ext>
                  </a:extLst>
                </a:gridCol>
              </a:tblGrid>
              <a:tr h="184150">
                <a:tc>
                  <a:txBody>
                    <a:bodyPr/>
                    <a:lstStyle/>
                    <a:p>
                      <a:pPr algn="l" fontAlgn="b"/>
                      <a:endParaRPr lang="hr-HR" sz="24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chemeClr val="tx2">
                        <a:lumMod val="10000"/>
                        <a:lumOff val="90000"/>
                      </a:schemeClr>
                    </a:solidFill>
                  </a:tcPr>
                </a:tc>
                <a:tc>
                  <a:txBody>
                    <a:bodyPr/>
                    <a:lstStyle/>
                    <a:p>
                      <a:pPr algn="l" fontAlgn="b"/>
                      <a:r>
                        <a:rPr lang="hr-HR" sz="2400" b="1" i="0" u="none" strike="noStrike" dirty="0">
                          <a:solidFill>
                            <a:srgbClr val="000000"/>
                          </a:solidFill>
                          <a:effectLst/>
                          <a:latin typeface="Calibri" panose="020F0502020204030204" pitchFamily="34" charset="0"/>
                        </a:rPr>
                        <a:t>Ocjena</a:t>
                      </a:r>
                    </a:p>
                  </a:txBody>
                  <a:tcPr marL="6350" marR="6350" marT="6350" marB="0" anchor="b">
                    <a:lnL>
                      <a:noFill/>
                    </a:lnL>
                    <a:lnR>
                      <a:noFill/>
                    </a:lnR>
                    <a:lnT>
                      <a:noFill/>
                    </a:lnT>
                    <a:lnB>
                      <a:noFill/>
                    </a:lnB>
                    <a:solidFill>
                      <a:schemeClr val="tx2">
                        <a:lumMod val="10000"/>
                        <a:lumOff val="90000"/>
                      </a:schemeClr>
                    </a:solidFill>
                  </a:tcPr>
                </a:tc>
                <a:tc>
                  <a:txBody>
                    <a:bodyPr/>
                    <a:lstStyle/>
                    <a:p>
                      <a:pPr algn="l" fontAlgn="b"/>
                      <a:r>
                        <a:rPr lang="hr-HR" sz="2400" b="1" i="0" u="none" strike="noStrike" dirty="0">
                          <a:solidFill>
                            <a:srgbClr val="000000"/>
                          </a:solidFill>
                          <a:effectLst/>
                          <a:latin typeface="Calibri" panose="020F0502020204030204" pitchFamily="34" charset="0"/>
                        </a:rPr>
                        <a:t>Izgledi</a:t>
                      </a:r>
                    </a:p>
                  </a:txBody>
                  <a:tcPr marL="6350" marR="6350" marT="6350" marB="0" anchor="b">
                    <a:lnL>
                      <a:noFill/>
                    </a:lnL>
                    <a:lnR>
                      <a:noFill/>
                    </a:lnR>
                    <a:lnT>
                      <a:noFill/>
                    </a:lnT>
                    <a:lnB>
                      <a:noFill/>
                    </a:lnB>
                    <a:solidFill>
                      <a:schemeClr val="tx2">
                        <a:lumMod val="10000"/>
                        <a:lumOff val="90000"/>
                      </a:schemeClr>
                    </a:solidFill>
                  </a:tcPr>
                </a:tc>
                <a:extLst>
                  <a:ext uri="{0D108BD9-81ED-4DB2-BD59-A6C34878D82A}">
                    <a16:rowId xmlns:a16="http://schemas.microsoft.com/office/drawing/2014/main" val="271412142"/>
                  </a:ext>
                </a:extLst>
              </a:tr>
              <a:tr h="184150">
                <a:tc>
                  <a:txBody>
                    <a:bodyPr/>
                    <a:lstStyle/>
                    <a:p>
                      <a:pPr algn="l" fontAlgn="b"/>
                      <a:r>
                        <a:rPr lang="hr-HR" sz="2400" b="0" i="0" u="none" strike="noStrike" dirty="0">
                          <a:solidFill>
                            <a:srgbClr val="000000"/>
                          </a:solidFill>
                          <a:effectLst/>
                          <a:latin typeface="Calibri" panose="020F0502020204030204" pitchFamily="34" charset="0"/>
                        </a:rPr>
                        <a:t>Fitch Ratings</a:t>
                      </a:r>
                    </a:p>
                  </a:txBody>
                  <a:tcPr marL="6350" marR="6350" marT="6350" marB="0" anchor="b">
                    <a:lnL>
                      <a:noFill/>
                    </a:lnL>
                    <a:lnR>
                      <a:noFill/>
                    </a:lnR>
                    <a:lnT>
                      <a:noFill/>
                    </a:lnT>
                    <a:lnB>
                      <a:noFill/>
                    </a:lnB>
                    <a:solidFill>
                      <a:schemeClr val="bg2">
                        <a:lumMod val="90000"/>
                      </a:schemeClr>
                    </a:solidFill>
                  </a:tcPr>
                </a:tc>
                <a:tc>
                  <a:txBody>
                    <a:bodyPr/>
                    <a:lstStyle/>
                    <a:p>
                      <a:pPr algn="l" fontAlgn="b"/>
                      <a:r>
                        <a:rPr lang="hr-HR" sz="2400" b="0" i="0" u="none" strike="noStrike" dirty="0">
                          <a:solidFill>
                            <a:srgbClr val="000000"/>
                          </a:solidFill>
                          <a:effectLst/>
                          <a:latin typeface="Calibri" panose="020F0502020204030204" pitchFamily="34" charset="0"/>
                        </a:rPr>
                        <a:t>A-</a:t>
                      </a:r>
                    </a:p>
                  </a:txBody>
                  <a:tcPr marL="6350" marR="6350" marT="6350" marB="0" anchor="b">
                    <a:lnL>
                      <a:noFill/>
                    </a:lnL>
                    <a:lnR>
                      <a:noFill/>
                    </a:lnR>
                    <a:lnT>
                      <a:noFill/>
                    </a:lnT>
                    <a:lnB>
                      <a:noFill/>
                    </a:lnB>
                    <a:solidFill>
                      <a:schemeClr val="bg2">
                        <a:lumMod val="90000"/>
                      </a:schemeClr>
                    </a:solidFill>
                  </a:tcPr>
                </a:tc>
                <a:tc>
                  <a:txBody>
                    <a:bodyPr/>
                    <a:lstStyle/>
                    <a:p>
                      <a:pPr algn="l" fontAlgn="b"/>
                      <a:r>
                        <a:rPr lang="hr-HR" sz="2400" b="0" i="0" u="none" strike="noStrike" dirty="0">
                          <a:solidFill>
                            <a:srgbClr val="000000"/>
                          </a:solidFill>
                          <a:effectLst/>
                          <a:latin typeface="Calibri" panose="020F0502020204030204" pitchFamily="34" charset="0"/>
                        </a:rPr>
                        <a:t>Stabilni</a:t>
                      </a:r>
                    </a:p>
                  </a:txBody>
                  <a:tcPr marL="6350" marR="6350" marT="6350" marB="0" anchor="b">
                    <a:lnL>
                      <a:noFill/>
                    </a:lnL>
                    <a:lnR>
                      <a:noFill/>
                    </a:lnR>
                    <a:lnT>
                      <a:noFill/>
                    </a:lnT>
                    <a:lnB>
                      <a:noFill/>
                    </a:lnB>
                    <a:solidFill>
                      <a:schemeClr val="bg2">
                        <a:lumMod val="90000"/>
                      </a:schemeClr>
                    </a:solidFill>
                  </a:tcPr>
                </a:tc>
                <a:extLst>
                  <a:ext uri="{0D108BD9-81ED-4DB2-BD59-A6C34878D82A}">
                    <a16:rowId xmlns:a16="http://schemas.microsoft.com/office/drawing/2014/main" val="3139038760"/>
                  </a:ext>
                </a:extLst>
              </a:tr>
              <a:tr h="184150">
                <a:tc>
                  <a:txBody>
                    <a:bodyPr/>
                    <a:lstStyle/>
                    <a:p>
                      <a:pPr algn="l" fontAlgn="b"/>
                      <a:r>
                        <a:rPr lang="hr-HR" sz="2400" b="0" i="0" u="none" strike="noStrike" dirty="0">
                          <a:solidFill>
                            <a:srgbClr val="000000"/>
                          </a:solidFill>
                          <a:effectLst/>
                          <a:latin typeface="Calibri" panose="020F0502020204030204" pitchFamily="34" charset="0"/>
                        </a:rPr>
                        <a:t>Moody's</a:t>
                      </a:r>
                    </a:p>
                  </a:txBody>
                  <a:tcPr marL="6350" marR="6350" marT="6350" marB="0" anchor="b">
                    <a:lnL>
                      <a:noFill/>
                    </a:lnL>
                    <a:lnR>
                      <a:noFill/>
                    </a:lnR>
                    <a:lnT>
                      <a:noFill/>
                    </a:lnT>
                    <a:lnB>
                      <a:noFill/>
                    </a:lnB>
                    <a:solidFill>
                      <a:schemeClr val="bg2">
                        <a:lumMod val="90000"/>
                      </a:schemeClr>
                    </a:solidFill>
                  </a:tcPr>
                </a:tc>
                <a:tc>
                  <a:txBody>
                    <a:bodyPr/>
                    <a:lstStyle/>
                    <a:p>
                      <a:pPr algn="l" fontAlgn="b"/>
                      <a:r>
                        <a:rPr lang="hr-HR" sz="2400" b="0" i="0" u="none" strike="noStrike">
                          <a:solidFill>
                            <a:srgbClr val="000000"/>
                          </a:solidFill>
                          <a:effectLst/>
                          <a:latin typeface="Calibri" panose="020F0502020204030204" pitchFamily="34" charset="0"/>
                        </a:rPr>
                        <a:t>A3</a:t>
                      </a:r>
                    </a:p>
                  </a:txBody>
                  <a:tcPr marL="6350" marR="6350" marT="6350" marB="0" anchor="b">
                    <a:lnL>
                      <a:noFill/>
                    </a:lnL>
                    <a:lnR>
                      <a:noFill/>
                    </a:lnR>
                    <a:lnT>
                      <a:noFill/>
                    </a:lnT>
                    <a:lnB>
                      <a:noFill/>
                    </a:lnB>
                    <a:solidFill>
                      <a:schemeClr val="bg2">
                        <a:lumMod val="90000"/>
                      </a:schemeClr>
                    </a:solidFill>
                  </a:tcPr>
                </a:tc>
                <a:tc>
                  <a:txBody>
                    <a:bodyPr/>
                    <a:lstStyle/>
                    <a:p>
                      <a:pPr algn="l" fontAlgn="b"/>
                      <a:r>
                        <a:rPr lang="hr-HR" sz="2400" b="0" i="0" u="none" strike="noStrike" dirty="0">
                          <a:solidFill>
                            <a:srgbClr val="000000"/>
                          </a:solidFill>
                          <a:effectLst/>
                          <a:latin typeface="Calibri" panose="020F0502020204030204" pitchFamily="34" charset="0"/>
                        </a:rPr>
                        <a:t>Stabilni</a:t>
                      </a:r>
                    </a:p>
                  </a:txBody>
                  <a:tcPr marL="6350" marR="6350" marT="6350" marB="0" anchor="b">
                    <a:lnL>
                      <a:noFill/>
                    </a:lnL>
                    <a:lnR>
                      <a:noFill/>
                    </a:lnR>
                    <a:lnT>
                      <a:noFill/>
                    </a:lnT>
                    <a:lnB>
                      <a:noFill/>
                    </a:lnB>
                    <a:solidFill>
                      <a:schemeClr val="bg2">
                        <a:lumMod val="90000"/>
                      </a:schemeClr>
                    </a:solidFill>
                  </a:tcPr>
                </a:tc>
                <a:extLst>
                  <a:ext uri="{0D108BD9-81ED-4DB2-BD59-A6C34878D82A}">
                    <a16:rowId xmlns:a16="http://schemas.microsoft.com/office/drawing/2014/main" val="853576040"/>
                  </a:ext>
                </a:extLst>
              </a:tr>
              <a:tr h="184150">
                <a:tc>
                  <a:txBody>
                    <a:bodyPr/>
                    <a:lstStyle/>
                    <a:p>
                      <a:pPr algn="l" fontAlgn="b"/>
                      <a:r>
                        <a:rPr lang="hr-HR" sz="2400" b="0" i="0" u="none" strike="noStrike">
                          <a:solidFill>
                            <a:srgbClr val="000000"/>
                          </a:solidFill>
                          <a:effectLst/>
                          <a:latin typeface="Calibri" panose="020F0502020204030204" pitchFamily="34" charset="0"/>
                        </a:rPr>
                        <a:t>Standard &amp; Poor's</a:t>
                      </a:r>
                    </a:p>
                  </a:txBody>
                  <a:tcPr marL="6350" marR="6350" marT="6350" marB="0" anchor="b">
                    <a:lnL>
                      <a:noFill/>
                    </a:lnL>
                    <a:lnR>
                      <a:noFill/>
                    </a:lnR>
                    <a:lnT>
                      <a:noFill/>
                    </a:lnT>
                    <a:lnB>
                      <a:noFill/>
                    </a:lnB>
                    <a:solidFill>
                      <a:schemeClr val="bg2">
                        <a:lumMod val="90000"/>
                      </a:schemeClr>
                    </a:solidFill>
                  </a:tcPr>
                </a:tc>
                <a:tc>
                  <a:txBody>
                    <a:bodyPr/>
                    <a:lstStyle/>
                    <a:p>
                      <a:pPr algn="l" fontAlgn="b"/>
                      <a:r>
                        <a:rPr lang="hr-HR" sz="2400" b="0" i="0" u="none" strike="noStrike" dirty="0">
                          <a:solidFill>
                            <a:srgbClr val="000000"/>
                          </a:solidFill>
                          <a:effectLst/>
                          <a:latin typeface="Calibri" panose="020F0502020204030204" pitchFamily="34" charset="0"/>
                        </a:rPr>
                        <a:t>A-</a:t>
                      </a:r>
                    </a:p>
                  </a:txBody>
                  <a:tcPr marL="6350" marR="6350" marT="6350" marB="0" anchor="b">
                    <a:lnL>
                      <a:noFill/>
                    </a:lnL>
                    <a:lnR>
                      <a:noFill/>
                    </a:lnR>
                    <a:lnT>
                      <a:noFill/>
                    </a:lnT>
                    <a:lnB>
                      <a:noFill/>
                    </a:lnB>
                    <a:solidFill>
                      <a:schemeClr val="bg2">
                        <a:lumMod val="90000"/>
                      </a:schemeClr>
                    </a:solidFill>
                  </a:tcPr>
                </a:tc>
                <a:tc>
                  <a:txBody>
                    <a:bodyPr/>
                    <a:lstStyle/>
                    <a:p>
                      <a:pPr algn="l" fontAlgn="b"/>
                      <a:r>
                        <a:rPr lang="hr-HR" sz="2400" b="0" i="0" u="none" strike="noStrike" dirty="0">
                          <a:solidFill>
                            <a:srgbClr val="000000"/>
                          </a:solidFill>
                          <a:effectLst/>
                          <a:latin typeface="Calibri" panose="020F0502020204030204" pitchFamily="34" charset="0"/>
                        </a:rPr>
                        <a:t>Pozitivni</a:t>
                      </a:r>
                    </a:p>
                  </a:txBody>
                  <a:tcPr marL="6350" marR="6350" marT="6350" marB="0" anchor="b">
                    <a:lnL>
                      <a:noFill/>
                    </a:lnL>
                    <a:lnR>
                      <a:noFill/>
                    </a:lnR>
                    <a:lnT>
                      <a:noFill/>
                    </a:lnT>
                    <a:lnB>
                      <a:noFill/>
                    </a:lnB>
                    <a:solidFill>
                      <a:schemeClr val="bg2">
                        <a:lumMod val="90000"/>
                      </a:schemeClr>
                    </a:solidFill>
                  </a:tcPr>
                </a:tc>
                <a:extLst>
                  <a:ext uri="{0D108BD9-81ED-4DB2-BD59-A6C34878D82A}">
                    <a16:rowId xmlns:a16="http://schemas.microsoft.com/office/drawing/2014/main" val="72353779"/>
                  </a:ext>
                </a:extLst>
              </a:tr>
            </a:tbl>
          </a:graphicData>
        </a:graphic>
      </p:graphicFrame>
      <p:sp>
        <p:nvSpPr>
          <p:cNvPr id="10" name="TextBox 9">
            <a:extLst>
              <a:ext uri="{FF2B5EF4-FFF2-40B4-BE49-F238E27FC236}">
                <a16:creationId xmlns:a16="http://schemas.microsoft.com/office/drawing/2014/main" id="{AD142FAE-E14A-23E4-28B9-72B3D88E3992}"/>
              </a:ext>
            </a:extLst>
          </p:cNvPr>
          <p:cNvSpPr txBox="1"/>
          <p:nvPr/>
        </p:nvSpPr>
        <p:spPr>
          <a:xfrm>
            <a:off x="472441" y="5469899"/>
            <a:ext cx="614680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400" b="1" i="0" u="none" strike="noStrike" kern="1200" cap="none" spc="0" normalizeH="0" baseline="0" noProof="0" dirty="0">
                <a:ln>
                  <a:noFill/>
                </a:ln>
                <a:solidFill>
                  <a:srgbClr val="0F5980"/>
                </a:solidFill>
                <a:effectLst/>
                <a:uLnTx/>
                <a:uFillTx/>
                <a:latin typeface="Helvetica Neue"/>
                <a:ea typeface="+mn-ea"/>
                <a:cs typeface="+mn-cs"/>
              </a:rPr>
              <a:t>Kreditni rejting Republike Hrvatske</a:t>
            </a:r>
          </a:p>
        </p:txBody>
      </p:sp>
      <p:sp>
        <p:nvSpPr>
          <p:cNvPr id="11" name="TextBox 10">
            <a:extLst>
              <a:ext uri="{FF2B5EF4-FFF2-40B4-BE49-F238E27FC236}">
                <a16:creationId xmlns:a16="http://schemas.microsoft.com/office/drawing/2014/main" id="{778EB042-F3EF-0499-22C8-7385F3CC051F}"/>
              </a:ext>
            </a:extLst>
          </p:cNvPr>
          <p:cNvSpPr txBox="1"/>
          <p:nvPr/>
        </p:nvSpPr>
        <p:spPr>
          <a:xfrm>
            <a:off x="8432800" y="1030396"/>
            <a:ext cx="3298180"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rPr>
              <a:t>Sve ide u prilog </a:t>
            </a:r>
            <a:r>
              <a:rPr kumimoji="0" lang="hr-HR" sz="2800" b="1" i="0" u="none" strike="noStrike" kern="1200" cap="none" spc="0" normalizeH="0" baseline="0" noProof="0" dirty="0">
                <a:ln>
                  <a:noFill/>
                </a:ln>
                <a:solidFill>
                  <a:prstClr val="black"/>
                </a:solidFill>
                <a:effectLst/>
                <a:uLnTx/>
                <a:uFillTx/>
                <a:latin typeface="Aptos" panose="02110004020202020204"/>
                <a:ea typeface="+mn-ea"/>
                <a:cs typeface="+mn-cs"/>
              </a:rPr>
              <a:t>nastavku gospodarske ekspanzije u Hrvatskoj</a:t>
            </a:r>
            <a:r>
              <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rPr>
              <a:t>, ali </a:t>
            </a:r>
            <a:r>
              <a:rPr kumimoji="0" lang="hr-HR" sz="2800" b="1" i="0" u="none" strike="noStrike" kern="1200" cap="none" spc="0" normalizeH="0" baseline="0" noProof="0" dirty="0">
                <a:ln>
                  <a:noFill/>
                </a:ln>
                <a:solidFill>
                  <a:prstClr val="black"/>
                </a:solidFill>
                <a:effectLst/>
                <a:uLnTx/>
                <a:uFillTx/>
                <a:latin typeface="Aptos" panose="02110004020202020204"/>
                <a:ea typeface="+mn-ea"/>
                <a:cs typeface="+mn-cs"/>
              </a:rPr>
              <a:t>veći dio potencijala rasta smo već iskoristili.</a:t>
            </a:r>
          </a:p>
        </p:txBody>
      </p:sp>
    </p:spTree>
    <p:extLst>
      <p:ext uri="{BB962C8B-B14F-4D97-AF65-F5344CB8AC3E}">
        <p14:creationId xmlns:p14="http://schemas.microsoft.com/office/powerpoint/2010/main" val="3160192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C411167-6962-C72E-4CA4-6A5CD2A05297}"/>
              </a:ext>
            </a:extLst>
          </p:cNvPr>
          <p:cNvPicPr>
            <a:picLocks noChangeAspect="1"/>
          </p:cNvPicPr>
          <p:nvPr/>
        </p:nvPicPr>
        <p:blipFill>
          <a:blip r:embed="rId2"/>
          <a:stretch>
            <a:fillRect/>
          </a:stretch>
        </p:blipFill>
        <p:spPr>
          <a:xfrm>
            <a:off x="917069" y="1966669"/>
            <a:ext cx="10357862" cy="4576351"/>
          </a:xfrm>
          <a:prstGeom prst="rect">
            <a:avLst/>
          </a:prstGeom>
        </p:spPr>
      </p:pic>
      <p:pic>
        <p:nvPicPr>
          <p:cNvPr id="5" name="Picture 4">
            <a:extLst>
              <a:ext uri="{FF2B5EF4-FFF2-40B4-BE49-F238E27FC236}">
                <a16:creationId xmlns:a16="http://schemas.microsoft.com/office/drawing/2014/main" id="{27D4147B-B1EC-015F-D700-B997B121110E}"/>
              </a:ext>
            </a:extLst>
          </p:cNvPr>
          <p:cNvPicPr>
            <a:picLocks noChangeAspect="1"/>
          </p:cNvPicPr>
          <p:nvPr/>
        </p:nvPicPr>
        <p:blipFill>
          <a:blip r:embed="rId3"/>
          <a:stretch>
            <a:fillRect/>
          </a:stretch>
        </p:blipFill>
        <p:spPr>
          <a:xfrm>
            <a:off x="995775" y="999403"/>
            <a:ext cx="10200450" cy="583070"/>
          </a:xfrm>
          <a:prstGeom prst="rect">
            <a:avLst/>
          </a:prstGeom>
        </p:spPr>
      </p:pic>
      <p:sp>
        <p:nvSpPr>
          <p:cNvPr id="6" name="TextBox 5">
            <a:extLst>
              <a:ext uri="{FF2B5EF4-FFF2-40B4-BE49-F238E27FC236}">
                <a16:creationId xmlns:a16="http://schemas.microsoft.com/office/drawing/2014/main" id="{1EA5B448-5654-60AE-1ACB-09C6B8484213}"/>
              </a:ext>
            </a:extLst>
          </p:cNvPr>
          <p:cNvSpPr txBox="1"/>
          <p:nvPr/>
        </p:nvSpPr>
        <p:spPr>
          <a:xfrm>
            <a:off x="2351859" y="6342965"/>
            <a:ext cx="1326966"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000" b="0" i="0" u="none" strike="noStrike" kern="1200" cap="none" spc="0" normalizeH="0" baseline="0" noProof="0" dirty="0">
                <a:ln>
                  <a:noFill/>
                </a:ln>
                <a:solidFill>
                  <a:prstClr val="black"/>
                </a:solidFill>
                <a:effectLst/>
                <a:uLnTx/>
                <a:uFillTx/>
                <a:latin typeface="Calibri" panose="020F0502020204030204"/>
                <a:ea typeface="+mn-ea"/>
                <a:cs typeface="+mn-cs"/>
              </a:rPr>
              <a:t>Izvor: WTO</a:t>
            </a:r>
          </a:p>
        </p:txBody>
      </p:sp>
      <p:sp>
        <p:nvSpPr>
          <p:cNvPr id="7" name="TextBox 6">
            <a:extLst>
              <a:ext uri="{FF2B5EF4-FFF2-40B4-BE49-F238E27FC236}">
                <a16:creationId xmlns:a16="http://schemas.microsoft.com/office/drawing/2014/main" id="{D68670B8-C7E0-EFD0-32C7-3A9B4344D97C}"/>
              </a:ext>
            </a:extLst>
          </p:cNvPr>
          <p:cNvSpPr txBox="1"/>
          <p:nvPr/>
        </p:nvSpPr>
        <p:spPr>
          <a:xfrm>
            <a:off x="1295401" y="288362"/>
            <a:ext cx="10119950"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3200" b="1" i="0" u="none" strike="noStrike" kern="1200" cap="none" spc="0" normalizeH="0" baseline="0" noProof="0" dirty="0">
                <a:ln>
                  <a:noFill/>
                </a:ln>
                <a:solidFill>
                  <a:prstClr val="black"/>
                </a:solidFill>
                <a:effectLst/>
                <a:uLnTx/>
                <a:uFillTx/>
                <a:latin typeface="Calibri" panose="020F0502020204030204"/>
                <a:ea typeface="+mn-ea"/>
                <a:cs typeface="+mn-cs"/>
              </a:rPr>
              <a:t>Realni rast BDP-a po svjetskim regijama, projekcije WTO-a </a:t>
            </a:r>
          </a:p>
        </p:txBody>
      </p:sp>
      <p:sp>
        <p:nvSpPr>
          <p:cNvPr id="8" name="TextBox 7">
            <a:extLst>
              <a:ext uri="{FF2B5EF4-FFF2-40B4-BE49-F238E27FC236}">
                <a16:creationId xmlns:a16="http://schemas.microsoft.com/office/drawing/2014/main" id="{418AFDCC-6E77-769C-AA3C-3492A307F4FE}"/>
              </a:ext>
            </a:extLst>
          </p:cNvPr>
          <p:cNvSpPr txBox="1"/>
          <p:nvPr/>
        </p:nvSpPr>
        <p:spPr>
          <a:xfrm>
            <a:off x="5203371" y="1551543"/>
            <a:ext cx="6387133"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3200" b="0" i="0" u="none" strike="noStrike" kern="1200" cap="none" spc="0" normalizeH="0" baseline="0" noProof="0" dirty="0">
                <a:ln>
                  <a:noFill/>
                </a:ln>
                <a:solidFill>
                  <a:srgbClr val="FF0000"/>
                </a:solidFill>
                <a:effectLst/>
                <a:uLnTx/>
                <a:uFillTx/>
                <a:latin typeface="Calibri" panose="020F0502020204030204"/>
                <a:ea typeface="+mn-ea"/>
                <a:cs typeface="+mn-cs"/>
              </a:rPr>
              <a:t>Stabilan, ali nedovoljan globalni rast.</a:t>
            </a:r>
          </a:p>
        </p:txBody>
      </p:sp>
      <p:sp>
        <p:nvSpPr>
          <p:cNvPr id="2" name="TextBox 1">
            <a:extLst>
              <a:ext uri="{FF2B5EF4-FFF2-40B4-BE49-F238E27FC236}">
                <a16:creationId xmlns:a16="http://schemas.microsoft.com/office/drawing/2014/main" id="{079D8F06-A1FA-BAFB-ACC9-FE8C404FC099}"/>
              </a:ext>
            </a:extLst>
          </p:cNvPr>
          <p:cNvSpPr txBox="1"/>
          <p:nvPr/>
        </p:nvSpPr>
        <p:spPr>
          <a:xfrm>
            <a:off x="1086192" y="997698"/>
            <a:ext cx="3871894" cy="584775"/>
          </a:xfrm>
          <a:prstGeom prst="rect">
            <a:avLst/>
          </a:prstGeom>
          <a:noFill/>
        </p:spPr>
        <p:txBody>
          <a:bodyPr wrap="none" rtlCol="0">
            <a:spAutoFit/>
          </a:bodyPr>
          <a:lstStyle/>
          <a:p>
            <a:r>
              <a:rPr lang="hr-HR" sz="3200" b="1" dirty="0">
                <a:solidFill>
                  <a:schemeClr val="bg1">
                    <a:lumMod val="95000"/>
                  </a:schemeClr>
                </a:solidFill>
              </a:rPr>
              <a:t>GLOBALNA KRETANJA</a:t>
            </a:r>
          </a:p>
        </p:txBody>
      </p:sp>
      <p:sp>
        <p:nvSpPr>
          <p:cNvPr id="4" name="Oval 3">
            <a:extLst>
              <a:ext uri="{FF2B5EF4-FFF2-40B4-BE49-F238E27FC236}">
                <a16:creationId xmlns:a16="http://schemas.microsoft.com/office/drawing/2014/main" id="{4A508C8F-022E-A3BD-9F39-C9809E5F192E}"/>
              </a:ext>
            </a:extLst>
          </p:cNvPr>
          <p:cNvSpPr/>
          <p:nvPr/>
        </p:nvSpPr>
        <p:spPr>
          <a:xfrm>
            <a:off x="8795657" y="5987143"/>
            <a:ext cx="838200" cy="555877"/>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9" name="Oval 8">
            <a:extLst>
              <a:ext uri="{FF2B5EF4-FFF2-40B4-BE49-F238E27FC236}">
                <a16:creationId xmlns:a16="http://schemas.microsoft.com/office/drawing/2014/main" id="{62B32D7A-29A4-F565-EBA5-A62139EA0A49}"/>
              </a:ext>
            </a:extLst>
          </p:cNvPr>
          <p:cNvSpPr/>
          <p:nvPr/>
        </p:nvSpPr>
        <p:spPr>
          <a:xfrm>
            <a:off x="8795657" y="4805714"/>
            <a:ext cx="838200" cy="555877"/>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0" name="TextBox 9">
            <a:extLst>
              <a:ext uri="{FF2B5EF4-FFF2-40B4-BE49-F238E27FC236}">
                <a16:creationId xmlns:a16="http://schemas.microsoft.com/office/drawing/2014/main" id="{46A6B499-AD99-7EBB-B5A6-009AE2C87E2D}"/>
              </a:ext>
            </a:extLst>
          </p:cNvPr>
          <p:cNvSpPr txBox="1"/>
          <p:nvPr/>
        </p:nvSpPr>
        <p:spPr>
          <a:xfrm>
            <a:off x="3196292" y="3679773"/>
            <a:ext cx="3320142" cy="1569660"/>
          </a:xfrm>
          <a:prstGeom prst="rect">
            <a:avLst/>
          </a:prstGeom>
          <a:noFill/>
        </p:spPr>
        <p:txBody>
          <a:bodyPr wrap="square">
            <a:spAutoFit/>
          </a:bodyPr>
          <a:lstStyle/>
          <a:p>
            <a:r>
              <a:rPr lang="hr-HR" sz="2400" b="1" i="0" dirty="0">
                <a:solidFill>
                  <a:srgbClr val="FF0000"/>
                </a:solidFill>
                <a:effectLst/>
                <a:latin typeface="Roboto" panose="02000000000000000000" pitchFamily="2" charset="0"/>
              </a:rPr>
              <a:t>Najbrže rastuća regija je Azija, dok je najsporije rastuća regija Europa.</a:t>
            </a:r>
          </a:p>
        </p:txBody>
      </p:sp>
    </p:spTree>
    <p:extLst>
      <p:ext uri="{BB962C8B-B14F-4D97-AF65-F5344CB8AC3E}">
        <p14:creationId xmlns:p14="http://schemas.microsoft.com/office/powerpoint/2010/main" val="2816059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BCAB52F-57A3-99CE-E798-2B9FCC81C745}"/>
              </a:ext>
            </a:extLst>
          </p:cNvPr>
          <p:cNvPicPr>
            <a:picLocks noChangeAspect="1"/>
          </p:cNvPicPr>
          <p:nvPr/>
        </p:nvPicPr>
        <p:blipFill>
          <a:blip r:embed="rId2"/>
          <a:stretch>
            <a:fillRect/>
          </a:stretch>
        </p:blipFill>
        <p:spPr>
          <a:xfrm>
            <a:off x="3835256" y="330760"/>
            <a:ext cx="7924798" cy="6219461"/>
          </a:xfrm>
          <a:prstGeom prst="rect">
            <a:avLst/>
          </a:prstGeom>
        </p:spPr>
      </p:pic>
      <p:sp>
        <p:nvSpPr>
          <p:cNvPr id="9" name="TextBox 8">
            <a:extLst>
              <a:ext uri="{FF2B5EF4-FFF2-40B4-BE49-F238E27FC236}">
                <a16:creationId xmlns:a16="http://schemas.microsoft.com/office/drawing/2014/main" id="{F8E51C46-230B-9550-4FC3-29B6EF7B0810}"/>
              </a:ext>
            </a:extLst>
          </p:cNvPr>
          <p:cNvSpPr txBox="1"/>
          <p:nvPr/>
        </p:nvSpPr>
        <p:spPr>
          <a:xfrm>
            <a:off x="7511142" y="6365555"/>
            <a:ext cx="332014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Izvor: IMF</a:t>
            </a:r>
            <a:endParaRPr kumimoji="0" lang="hr-HR"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1" name="TextBox 10">
            <a:extLst>
              <a:ext uri="{FF2B5EF4-FFF2-40B4-BE49-F238E27FC236}">
                <a16:creationId xmlns:a16="http://schemas.microsoft.com/office/drawing/2014/main" id="{4C10A3AD-EB3D-024B-988A-FF617CE25762}"/>
              </a:ext>
            </a:extLst>
          </p:cNvPr>
          <p:cNvSpPr txBox="1"/>
          <p:nvPr/>
        </p:nvSpPr>
        <p:spPr>
          <a:xfrm>
            <a:off x="431946" y="744130"/>
            <a:ext cx="3265931" cy="526297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400" b="0" i="0" u="none" strike="noStrike" kern="1200" cap="none" spc="0" normalizeH="0" baseline="0" noProof="0" dirty="0">
                <a:ln>
                  <a:noFill/>
                </a:ln>
                <a:solidFill>
                  <a:srgbClr val="2C2825"/>
                </a:solidFill>
                <a:effectLst/>
                <a:uLnTx/>
                <a:uFillTx/>
                <a:latin typeface="AvenirNextWorld-Regular"/>
                <a:ea typeface="+mn-ea"/>
                <a:cs typeface="+mn-cs"/>
              </a:rPr>
              <a:t>Prema </a:t>
            </a:r>
            <a:r>
              <a:rPr kumimoji="0" lang="hr-HR" sz="2400" b="1" i="0" u="none" strike="noStrike" kern="1200" cap="none" spc="0" normalizeH="0" baseline="0" noProof="0" dirty="0">
                <a:ln>
                  <a:noFill/>
                </a:ln>
                <a:solidFill>
                  <a:srgbClr val="2C2825"/>
                </a:solidFill>
                <a:effectLst/>
                <a:uLnTx/>
                <a:uFillTx/>
                <a:latin typeface="AvenirNextWorld-Regular"/>
                <a:ea typeface="+mn-ea"/>
                <a:cs typeface="+mn-cs"/>
              </a:rPr>
              <a:t>projekcijama</a:t>
            </a:r>
            <a:r>
              <a:rPr kumimoji="0" lang="hr-HR" sz="2400" b="0" i="0" u="none" strike="noStrike" kern="1200" cap="none" spc="0" normalizeH="0" baseline="0" noProof="0" dirty="0">
                <a:ln>
                  <a:noFill/>
                </a:ln>
                <a:solidFill>
                  <a:srgbClr val="2C2825"/>
                </a:solidFill>
                <a:effectLst/>
                <a:uLnTx/>
                <a:uFillTx/>
                <a:latin typeface="AvenirNextWorld-Regular"/>
                <a:ea typeface="+mn-ea"/>
                <a:cs typeface="+mn-cs"/>
              </a:rPr>
              <a:t> MMF-a iz listopada, očekuje se </a:t>
            </a:r>
            <a:r>
              <a:rPr kumimoji="0" lang="hr-HR" sz="2400" b="1" i="0" u="none" strike="noStrike" kern="1200" cap="none" spc="0" normalizeH="0" baseline="0" noProof="0" dirty="0">
                <a:ln>
                  <a:noFill/>
                </a:ln>
                <a:solidFill>
                  <a:srgbClr val="2C2825"/>
                </a:solidFill>
                <a:effectLst/>
                <a:uLnTx/>
                <a:uFillTx/>
                <a:latin typeface="AvenirNextWorld-Regular"/>
                <a:ea typeface="+mn-ea"/>
                <a:cs typeface="+mn-cs"/>
              </a:rPr>
              <a:t>rast realnog svjetskog BDP-a za</a:t>
            </a:r>
            <a:r>
              <a:rPr kumimoji="0" lang="en-US" sz="2400" b="1" i="0" u="none" strike="noStrike" kern="1200" cap="none" spc="0" normalizeH="0" baseline="0" noProof="0" dirty="0">
                <a:ln>
                  <a:noFill/>
                </a:ln>
                <a:solidFill>
                  <a:srgbClr val="2C2825"/>
                </a:solidFill>
                <a:effectLst/>
                <a:uLnTx/>
                <a:uFillTx/>
                <a:latin typeface="AvenirNextWorld-Regular"/>
                <a:ea typeface="+mn-ea"/>
                <a:cs typeface="+mn-cs"/>
              </a:rPr>
              <a:t> 3</a:t>
            </a:r>
            <a:r>
              <a:rPr kumimoji="0" lang="hr-HR" sz="2400" b="1" i="0" u="none" strike="noStrike" kern="1200" cap="none" spc="0" normalizeH="0" baseline="0" noProof="0" dirty="0">
                <a:ln>
                  <a:noFill/>
                </a:ln>
                <a:solidFill>
                  <a:srgbClr val="2C2825"/>
                </a:solidFill>
                <a:effectLst/>
                <a:uLnTx/>
                <a:uFillTx/>
                <a:latin typeface="AvenirNextWorld-Regular"/>
                <a:ea typeface="+mn-ea"/>
                <a:cs typeface="+mn-cs"/>
              </a:rPr>
              <a:t>,</a:t>
            </a:r>
            <a:r>
              <a:rPr lang="hr-HR" sz="2400" b="1" dirty="0">
                <a:solidFill>
                  <a:srgbClr val="2C2825"/>
                </a:solidFill>
                <a:latin typeface="AvenirNextWorld-Regular"/>
              </a:rPr>
              <a:t>2</a:t>
            </a:r>
            <a:r>
              <a:rPr kumimoji="0" lang="hr-HR" sz="2400" b="1" i="0" u="none" strike="noStrike" kern="1200" cap="none" spc="0" normalizeH="0" baseline="0" noProof="0" dirty="0">
                <a:ln>
                  <a:noFill/>
                </a:ln>
                <a:solidFill>
                  <a:srgbClr val="2C2825"/>
                </a:solidFill>
                <a:effectLst/>
                <a:uLnTx/>
                <a:uFillTx/>
                <a:latin typeface="AvenirNextWorld-Regular"/>
                <a:ea typeface="+mn-ea"/>
                <a:cs typeface="+mn-cs"/>
              </a:rPr>
              <a:t>% </a:t>
            </a:r>
            <a:r>
              <a:rPr kumimoji="0" lang="hr-HR" sz="2400" b="0" i="0" u="none" strike="noStrike" kern="1200" cap="none" spc="0" normalizeH="0" baseline="0" noProof="0" dirty="0">
                <a:ln>
                  <a:noFill/>
                </a:ln>
                <a:solidFill>
                  <a:srgbClr val="2C2825"/>
                </a:solidFill>
                <a:effectLst/>
                <a:uLnTx/>
                <a:uFillTx/>
                <a:latin typeface="AvenirNextWorld-Regular"/>
                <a:ea typeface="+mn-ea"/>
                <a:cs typeface="+mn-cs"/>
              </a:rPr>
              <a:t>u</a:t>
            </a:r>
            <a:r>
              <a:rPr kumimoji="0" lang="en-US" sz="2400" b="0" i="0" u="none" strike="noStrike" kern="1200" cap="none" spc="0" normalizeH="0" baseline="0" noProof="0" dirty="0">
                <a:ln>
                  <a:noFill/>
                </a:ln>
                <a:solidFill>
                  <a:srgbClr val="2C2825"/>
                </a:solidFill>
                <a:effectLst/>
                <a:uLnTx/>
                <a:uFillTx/>
                <a:latin typeface="AvenirNextWorld-Regular"/>
                <a:ea typeface="+mn-ea"/>
                <a:cs typeface="+mn-cs"/>
              </a:rPr>
              <a:t> 2024</a:t>
            </a:r>
            <a:r>
              <a:rPr kumimoji="0" lang="hr-HR" sz="2400" b="0" i="0" u="none" strike="noStrike" kern="1200" cap="none" spc="0" normalizeH="0" baseline="0" noProof="0" dirty="0">
                <a:ln>
                  <a:noFill/>
                </a:ln>
                <a:solidFill>
                  <a:srgbClr val="2C2825"/>
                </a:solidFill>
                <a:effectLst/>
                <a:uLnTx/>
                <a:uFillTx/>
                <a:latin typeface="AvenirNextWorld-Regular"/>
                <a:ea typeface="+mn-ea"/>
                <a:cs typeface="+mn-cs"/>
              </a:rPr>
              <a:t>. i </a:t>
            </a:r>
            <a:r>
              <a:rPr kumimoji="0" lang="en-US" sz="2400" b="0" i="0" u="none" strike="noStrike" kern="1200" cap="none" spc="0" normalizeH="0" baseline="0" noProof="0" dirty="0">
                <a:ln>
                  <a:noFill/>
                </a:ln>
                <a:solidFill>
                  <a:srgbClr val="2C2825"/>
                </a:solidFill>
                <a:effectLst/>
                <a:uLnTx/>
                <a:uFillTx/>
                <a:latin typeface="AvenirNextWorld-Regular"/>
                <a:ea typeface="+mn-ea"/>
                <a:cs typeface="+mn-cs"/>
              </a:rPr>
              <a:t>3</a:t>
            </a:r>
            <a:r>
              <a:rPr kumimoji="0" lang="hr-HR" sz="2400" b="0" i="0" u="none" strike="noStrike" kern="1200" cap="none" spc="0" normalizeH="0" baseline="0" noProof="0" dirty="0">
                <a:ln>
                  <a:noFill/>
                </a:ln>
                <a:solidFill>
                  <a:srgbClr val="2C2825"/>
                </a:solidFill>
                <a:effectLst/>
                <a:uLnTx/>
                <a:uFillTx/>
                <a:latin typeface="AvenirNextWorld-Regular"/>
                <a:ea typeface="+mn-ea"/>
                <a:cs typeface="+mn-cs"/>
              </a:rPr>
              <a:t>,</a:t>
            </a:r>
            <a:r>
              <a:rPr kumimoji="0" lang="en-US" sz="2400" b="0" i="0" u="none" strike="noStrike" kern="1200" cap="none" spc="0" normalizeH="0" baseline="0" noProof="0" dirty="0">
                <a:ln>
                  <a:noFill/>
                </a:ln>
                <a:solidFill>
                  <a:srgbClr val="2C2825"/>
                </a:solidFill>
                <a:effectLst/>
                <a:uLnTx/>
                <a:uFillTx/>
                <a:latin typeface="AvenirNextWorld-Regular"/>
                <a:ea typeface="+mn-ea"/>
                <a:cs typeface="+mn-cs"/>
              </a:rPr>
              <a:t>3</a:t>
            </a:r>
            <a:r>
              <a:rPr kumimoji="0" lang="hr-HR" sz="2400" b="0" i="0" u="none" strike="noStrike" kern="1200" cap="none" spc="0" normalizeH="0" baseline="0" noProof="0" dirty="0">
                <a:ln>
                  <a:noFill/>
                </a:ln>
                <a:solidFill>
                  <a:srgbClr val="2C2825"/>
                </a:solidFill>
                <a:effectLst/>
                <a:uLnTx/>
                <a:uFillTx/>
                <a:latin typeface="AvenirNextWorld-Regular"/>
                <a:ea typeface="+mn-ea"/>
                <a:cs typeface="+mn-cs"/>
              </a:rPr>
              <a:t>% u </a:t>
            </a:r>
            <a:r>
              <a:rPr kumimoji="0" lang="en-US" sz="2400" b="0" i="0" u="none" strike="noStrike" kern="1200" cap="none" spc="0" normalizeH="0" baseline="0" noProof="0" dirty="0">
                <a:ln>
                  <a:noFill/>
                </a:ln>
                <a:solidFill>
                  <a:srgbClr val="2C2825"/>
                </a:solidFill>
                <a:effectLst/>
                <a:uLnTx/>
                <a:uFillTx/>
                <a:latin typeface="AvenirNextWorld-Regular"/>
                <a:ea typeface="+mn-ea"/>
                <a:cs typeface="+mn-cs"/>
              </a:rPr>
              <a:t>2025.</a:t>
            </a:r>
            <a:endParaRPr kumimoji="0" lang="hr-HR" sz="2400" b="0" i="0" u="none" strike="noStrike" kern="1200" cap="none" spc="0" normalizeH="0" baseline="0" noProof="0" dirty="0">
              <a:ln>
                <a:noFill/>
              </a:ln>
              <a:solidFill>
                <a:srgbClr val="2C2825"/>
              </a:solidFill>
              <a:effectLst/>
              <a:uLnTx/>
              <a:uFillTx/>
              <a:latin typeface="AvenirNextWorld-Regular"/>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hr-HR" sz="2400" b="0" i="0" u="none" strike="noStrike" kern="1200" cap="none" spc="0" normalizeH="0" baseline="0" noProof="0" dirty="0">
              <a:ln>
                <a:noFill/>
              </a:ln>
              <a:solidFill>
                <a:srgbClr val="2C2825"/>
              </a:solidFill>
              <a:effectLst/>
              <a:uLnTx/>
              <a:uFillTx/>
              <a:latin typeface="AvenirNextWorld-Regular"/>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400" b="0" i="0" u="none" strike="noStrike" kern="1200" cap="none" spc="0" normalizeH="0" baseline="0" noProof="0" dirty="0">
                <a:ln>
                  <a:noFill/>
                </a:ln>
                <a:solidFill>
                  <a:srgbClr val="2C2825"/>
                </a:solidFill>
                <a:effectLst/>
                <a:uLnTx/>
                <a:uFillTx/>
                <a:latin typeface="AvenirNextWorld-Regular"/>
                <a:ea typeface="+mn-ea"/>
                <a:cs typeface="+mn-cs"/>
              </a:rPr>
              <a:t>No, </a:t>
            </a:r>
            <a:r>
              <a:rPr kumimoji="0" lang="hr-HR" sz="2400" b="1" i="0" u="none" strike="noStrike" kern="1200" cap="none" spc="0" normalizeH="0" baseline="0" noProof="0" dirty="0">
                <a:ln>
                  <a:noFill/>
                </a:ln>
                <a:solidFill>
                  <a:srgbClr val="2C2825"/>
                </a:solidFill>
                <a:effectLst/>
                <a:uLnTx/>
                <a:uFillTx/>
                <a:latin typeface="AvenirNextWorld-Regular"/>
                <a:ea typeface="+mn-ea"/>
                <a:cs typeface="+mn-cs"/>
              </a:rPr>
              <a:t>za </a:t>
            </a:r>
            <a:r>
              <a:rPr kumimoji="0" lang="hr-HR" sz="2400" b="1" i="0" u="none" strike="noStrike" kern="1200" cap="none" spc="0" normalizeH="0" baseline="0" noProof="0" dirty="0">
                <a:ln>
                  <a:noFill/>
                </a:ln>
                <a:solidFill>
                  <a:srgbClr val="FF0000"/>
                </a:solidFill>
                <a:effectLst/>
                <a:uLnTx/>
                <a:uFillTx/>
                <a:latin typeface="AvenirNextWorld-Regular"/>
                <a:ea typeface="+mn-ea"/>
                <a:cs typeface="+mn-cs"/>
              </a:rPr>
              <a:t>napredne ekonomije </a:t>
            </a:r>
            <a:r>
              <a:rPr kumimoji="0" lang="hr-HR" sz="2400" b="1" i="0" u="none" strike="noStrike" kern="1200" cap="none" spc="0" normalizeH="0" baseline="0" noProof="0" dirty="0">
                <a:ln>
                  <a:noFill/>
                </a:ln>
                <a:solidFill>
                  <a:srgbClr val="2C2825"/>
                </a:solidFill>
                <a:effectLst/>
                <a:uLnTx/>
                <a:uFillTx/>
                <a:latin typeface="AvenirNextWorld-Regular"/>
                <a:ea typeface="+mn-ea"/>
                <a:cs typeface="+mn-cs"/>
              </a:rPr>
              <a:t>svega 1,8%.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hr-HR" sz="2400" b="1" i="0" u="none" strike="noStrike" kern="1200" cap="none" spc="0" normalizeH="0" baseline="0" noProof="0" dirty="0">
              <a:ln>
                <a:noFill/>
              </a:ln>
              <a:solidFill>
                <a:srgbClr val="2C2825"/>
              </a:solidFill>
              <a:effectLst/>
              <a:uLnTx/>
              <a:uFillTx/>
              <a:latin typeface="AvenirNextWorld-Regular"/>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400" b="1" i="0" u="none" strike="noStrike" kern="1200" cap="none" spc="0" normalizeH="0" baseline="0" noProof="0" dirty="0">
                <a:ln>
                  <a:noFill/>
                </a:ln>
                <a:solidFill>
                  <a:srgbClr val="2C2825"/>
                </a:solidFill>
                <a:effectLst/>
                <a:uLnTx/>
                <a:uFillTx/>
                <a:latin typeface="AvenirNextWorld-Regular"/>
                <a:ea typeface="+mn-ea"/>
                <a:cs typeface="+mn-cs"/>
              </a:rPr>
              <a:t>Najlošija kretanja bilježi europodručje </a:t>
            </a:r>
            <a:r>
              <a:rPr kumimoji="0" lang="hr-HR" sz="2400" b="0" i="0" u="none" strike="noStrike" kern="1200" cap="none" spc="0" normalizeH="0" baseline="0" noProof="0" dirty="0">
                <a:ln>
                  <a:noFill/>
                </a:ln>
                <a:solidFill>
                  <a:srgbClr val="2C2825"/>
                </a:solidFill>
                <a:effectLst/>
                <a:uLnTx/>
                <a:uFillTx/>
                <a:latin typeface="AvenirNextWorld-Regular"/>
                <a:ea typeface="+mn-ea"/>
                <a:cs typeface="+mn-cs"/>
              </a:rPr>
              <a:t>(rast 0,8% u 2024.) uz </a:t>
            </a:r>
            <a:r>
              <a:rPr kumimoji="0" lang="hr-HR" sz="2400" b="1" i="0" u="none" strike="noStrike" kern="1200" cap="none" spc="0" normalizeH="0" baseline="0" noProof="0" dirty="0">
                <a:ln>
                  <a:noFill/>
                </a:ln>
                <a:solidFill>
                  <a:srgbClr val="2C2825"/>
                </a:solidFill>
                <a:effectLst/>
                <a:uLnTx/>
                <a:uFillTx/>
                <a:latin typeface="AvenirNextWorld-Regular"/>
                <a:ea typeface="+mn-ea"/>
                <a:cs typeface="+mn-cs"/>
              </a:rPr>
              <a:t>nemogućnost Njemačke da izađe iz recesije.</a:t>
            </a:r>
            <a:endParaRPr kumimoji="0" lang="hr-HR" sz="2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3327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BEE5D0D-859A-2EF2-A370-FD614A2DF5C5}"/>
              </a:ext>
            </a:extLst>
          </p:cNvPr>
          <p:cNvPicPr>
            <a:picLocks noChangeAspect="1"/>
          </p:cNvPicPr>
          <p:nvPr/>
        </p:nvPicPr>
        <p:blipFill>
          <a:blip r:embed="rId2"/>
          <a:stretch>
            <a:fillRect/>
          </a:stretch>
        </p:blipFill>
        <p:spPr>
          <a:xfrm>
            <a:off x="732874" y="208742"/>
            <a:ext cx="6179555" cy="6440516"/>
          </a:xfrm>
          <a:prstGeom prst="rect">
            <a:avLst/>
          </a:prstGeom>
        </p:spPr>
      </p:pic>
      <p:sp>
        <p:nvSpPr>
          <p:cNvPr id="6" name="TextBox 5">
            <a:extLst>
              <a:ext uri="{FF2B5EF4-FFF2-40B4-BE49-F238E27FC236}">
                <a16:creationId xmlns:a16="http://schemas.microsoft.com/office/drawing/2014/main" id="{C85F5367-BD42-6E5B-5002-9FEEF8857D13}"/>
              </a:ext>
            </a:extLst>
          </p:cNvPr>
          <p:cNvSpPr txBox="1"/>
          <p:nvPr/>
        </p:nvSpPr>
        <p:spPr>
          <a:xfrm>
            <a:off x="7482469" y="497556"/>
            <a:ext cx="4148254" cy="56938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800" b="1" i="0" u="none" strike="noStrike" kern="1200" cap="none" spc="0" normalizeH="0" baseline="0" noProof="0" dirty="0">
                <a:ln>
                  <a:noFill/>
                </a:ln>
                <a:solidFill>
                  <a:prstClr val="black"/>
                </a:solidFill>
                <a:effectLst/>
                <a:uLnTx/>
                <a:uFillTx/>
                <a:latin typeface="Aptos" panose="02110004020202020204"/>
                <a:ea typeface="+mn-ea"/>
                <a:cs typeface="+mn-cs"/>
              </a:rPr>
              <a:t>EUROPSKA UNIJA Sezonski prilagođene </a:t>
            </a:r>
            <a:r>
              <a:rPr kumimoji="0" lang="hr-HR" sz="2800" b="1" i="0" u="none" strike="noStrike" kern="1200" cap="none" spc="0" normalizeH="0" baseline="0" noProof="0" dirty="0">
                <a:ln>
                  <a:noFill/>
                </a:ln>
                <a:solidFill>
                  <a:srgbClr val="FF0000"/>
                </a:solidFill>
                <a:effectLst/>
                <a:uLnTx/>
                <a:uFillTx/>
                <a:latin typeface="Aptos" panose="02110004020202020204"/>
                <a:ea typeface="+mn-ea"/>
                <a:cs typeface="+mn-cs"/>
              </a:rPr>
              <a:t>stope realnog rasta BDP-a </a:t>
            </a:r>
            <a:r>
              <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rPr>
              <a:t>u odnosu na isti kvartal prethodne godine – privremeni podaci podložni kasnijim revizijama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800" b="1" i="0" u="none" strike="noStrike" kern="1200" cap="none" spc="0" normalizeH="0" baseline="0" noProof="0" dirty="0">
                <a:ln>
                  <a:noFill/>
                </a:ln>
                <a:solidFill>
                  <a:prstClr val="black"/>
                </a:solidFill>
                <a:effectLst/>
                <a:uLnTx/>
                <a:uFillTx/>
                <a:latin typeface="Aptos" panose="02110004020202020204"/>
                <a:ea typeface="+mn-ea"/>
                <a:cs typeface="+mn-cs"/>
              </a:rPr>
              <a:t>Za Njemačku, Irsku i Austriju su već četiri uzastopna kvartala stope negativne.</a:t>
            </a:r>
          </a:p>
        </p:txBody>
      </p:sp>
      <p:sp>
        <p:nvSpPr>
          <p:cNvPr id="7" name="TextBox 6">
            <a:extLst>
              <a:ext uri="{FF2B5EF4-FFF2-40B4-BE49-F238E27FC236}">
                <a16:creationId xmlns:a16="http://schemas.microsoft.com/office/drawing/2014/main" id="{8D08E5C7-2FD1-1F73-98F3-BC1A11828D35}"/>
              </a:ext>
            </a:extLst>
          </p:cNvPr>
          <p:cNvSpPr txBox="1"/>
          <p:nvPr/>
        </p:nvSpPr>
        <p:spPr>
          <a:xfrm>
            <a:off x="7249886" y="6175778"/>
            <a:ext cx="160088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noProof="0" dirty="0">
                <a:ln>
                  <a:noFill/>
                </a:ln>
                <a:solidFill>
                  <a:prstClr val="black"/>
                </a:solidFill>
                <a:effectLst/>
                <a:uLnTx/>
                <a:uFillTx/>
                <a:latin typeface="Aptos" panose="02110004020202020204"/>
                <a:ea typeface="+mn-ea"/>
                <a:cs typeface="+mn-cs"/>
              </a:rPr>
              <a:t>Izvor: Eurostat</a:t>
            </a:r>
          </a:p>
        </p:txBody>
      </p:sp>
    </p:spTree>
    <p:extLst>
      <p:ext uri="{BB962C8B-B14F-4D97-AF65-F5344CB8AC3E}">
        <p14:creationId xmlns:p14="http://schemas.microsoft.com/office/powerpoint/2010/main" val="77007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D046F54-3392-6448-1518-6311A5C2328D}"/>
              </a:ext>
            </a:extLst>
          </p:cNvPr>
          <p:cNvPicPr>
            <a:picLocks noChangeAspect="1"/>
          </p:cNvPicPr>
          <p:nvPr/>
        </p:nvPicPr>
        <p:blipFill>
          <a:blip r:embed="rId2"/>
          <a:stretch>
            <a:fillRect/>
          </a:stretch>
        </p:blipFill>
        <p:spPr>
          <a:xfrm>
            <a:off x="3864428" y="354818"/>
            <a:ext cx="7434944" cy="404976"/>
          </a:xfrm>
          <a:prstGeom prst="rect">
            <a:avLst/>
          </a:prstGeom>
        </p:spPr>
      </p:pic>
      <p:pic>
        <p:nvPicPr>
          <p:cNvPr id="5" name="Picture 4">
            <a:extLst>
              <a:ext uri="{FF2B5EF4-FFF2-40B4-BE49-F238E27FC236}">
                <a16:creationId xmlns:a16="http://schemas.microsoft.com/office/drawing/2014/main" id="{827220EB-0429-0A67-5B4E-CFAC877311F5}"/>
              </a:ext>
            </a:extLst>
          </p:cNvPr>
          <p:cNvPicPr>
            <a:picLocks noChangeAspect="1"/>
          </p:cNvPicPr>
          <p:nvPr/>
        </p:nvPicPr>
        <p:blipFill>
          <a:blip r:embed="rId3"/>
          <a:stretch>
            <a:fillRect/>
          </a:stretch>
        </p:blipFill>
        <p:spPr>
          <a:xfrm>
            <a:off x="4408714" y="708080"/>
            <a:ext cx="6790988" cy="5795102"/>
          </a:xfrm>
          <a:prstGeom prst="rect">
            <a:avLst/>
          </a:prstGeom>
        </p:spPr>
      </p:pic>
      <p:sp>
        <p:nvSpPr>
          <p:cNvPr id="6" name="TextBox 5">
            <a:extLst>
              <a:ext uri="{FF2B5EF4-FFF2-40B4-BE49-F238E27FC236}">
                <a16:creationId xmlns:a16="http://schemas.microsoft.com/office/drawing/2014/main" id="{258B2586-ED5A-9FCD-D582-BF5A4F0D6E50}"/>
              </a:ext>
            </a:extLst>
          </p:cNvPr>
          <p:cNvSpPr txBox="1"/>
          <p:nvPr/>
        </p:nvSpPr>
        <p:spPr>
          <a:xfrm>
            <a:off x="729343" y="814731"/>
            <a:ext cx="2873829"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400" b="0" i="0" u="none" strike="noStrike" kern="1200" cap="none" spc="0" normalizeH="0" baseline="0" noProof="0" dirty="0">
                <a:ln>
                  <a:noFill/>
                </a:ln>
                <a:solidFill>
                  <a:srgbClr val="2C2825"/>
                </a:solidFill>
                <a:effectLst/>
                <a:uLnTx/>
                <a:uFillTx/>
                <a:latin typeface="AvenirNextWorld-Regular"/>
                <a:ea typeface="+mn-ea"/>
                <a:cs typeface="+mn-cs"/>
              </a:rPr>
              <a:t>Prema </a:t>
            </a:r>
            <a:r>
              <a:rPr kumimoji="0" lang="hr-HR" sz="2400" b="1" i="0" u="none" strike="noStrike" kern="1200" cap="none" spc="0" normalizeH="0" baseline="0" noProof="0" dirty="0">
                <a:ln>
                  <a:noFill/>
                </a:ln>
                <a:solidFill>
                  <a:srgbClr val="2C2825"/>
                </a:solidFill>
                <a:effectLst/>
                <a:uLnTx/>
                <a:uFillTx/>
                <a:latin typeface="AvenirNextWorld-Regular"/>
                <a:ea typeface="+mn-ea"/>
                <a:cs typeface="+mn-cs"/>
              </a:rPr>
              <a:t>projekcijama</a:t>
            </a:r>
            <a:r>
              <a:rPr kumimoji="0" lang="hr-HR" sz="2400" b="0" i="0" u="none" strike="noStrike" kern="1200" cap="none" spc="0" normalizeH="0" baseline="0" noProof="0" dirty="0">
                <a:ln>
                  <a:noFill/>
                </a:ln>
                <a:solidFill>
                  <a:srgbClr val="2C2825"/>
                </a:solidFill>
                <a:effectLst/>
                <a:uLnTx/>
                <a:uFillTx/>
                <a:latin typeface="AvenirNextWorld-Regular"/>
                <a:ea typeface="+mn-ea"/>
                <a:cs typeface="+mn-cs"/>
              </a:rPr>
              <a:t> MMF-a iz listopada </a:t>
            </a:r>
            <a:r>
              <a:rPr kumimoji="0" lang="hr-HR" sz="2400" b="1" i="0" u="none" strike="noStrike" kern="1200" cap="none" spc="0" normalizeH="0" baseline="0" noProof="0" dirty="0">
                <a:ln>
                  <a:noFill/>
                </a:ln>
                <a:solidFill>
                  <a:srgbClr val="2C2825"/>
                </a:solidFill>
                <a:effectLst/>
                <a:uLnTx/>
                <a:uFillTx/>
                <a:latin typeface="AvenirNextWorld-Regular"/>
                <a:ea typeface="+mn-ea"/>
                <a:cs typeface="+mn-cs"/>
              </a:rPr>
              <a:t>r</a:t>
            </a:r>
            <a:r>
              <a:rPr kumimoji="0" lang="hr-HR" sz="2400" b="1" i="0" u="none" strike="noStrike" kern="1200" cap="none" spc="0" normalizeH="0" baseline="0" noProof="0" dirty="0">
                <a:ln>
                  <a:noFill/>
                </a:ln>
                <a:solidFill>
                  <a:prstClr val="black"/>
                </a:solidFill>
                <a:effectLst/>
                <a:uLnTx/>
                <a:uFillTx/>
                <a:latin typeface="Aptos" panose="02110004020202020204"/>
                <a:ea typeface="+mn-ea"/>
                <a:cs typeface="+mn-cs"/>
              </a:rPr>
              <a:t>ast realnog BDP-a </a:t>
            </a:r>
            <a:r>
              <a:rPr kumimoji="0" lang="hr-HR" sz="2400" b="1" i="0" u="none" strike="noStrike" kern="1200" cap="none" spc="0" normalizeH="0" baseline="0" noProof="0" dirty="0">
                <a:ln>
                  <a:noFill/>
                </a:ln>
                <a:solidFill>
                  <a:srgbClr val="FF0000"/>
                </a:solidFill>
                <a:effectLst/>
                <a:uLnTx/>
                <a:uFillTx/>
                <a:latin typeface="Aptos" panose="02110004020202020204"/>
                <a:ea typeface="+mn-ea"/>
                <a:cs typeface="+mn-cs"/>
              </a:rPr>
              <a:t>u zemljama u razvoju </a:t>
            </a:r>
            <a:r>
              <a:rPr kumimoji="0" lang="hr-HR" sz="2400" b="0" i="0" u="none" strike="noStrike" kern="1200" cap="none" spc="0" normalizeH="0" baseline="0" noProof="0" dirty="0">
                <a:ln>
                  <a:noFill/>
                </a:ln>
                <a:solidFill>
                  <a:prstClr val="black"/>
                </a:solidFill>
                <a:effectLst/>
                <a:uLnTx/>
                <a:uFillTx/>
                <a:latin typeface="Aptos" panose="02110004020202020204"/>
                <a:ea typeface="+mn-ea"/>
                <a:cs typeface="+mn-cs"/>
              </a:rPr>
              <a:t>(EMDE) očekuje se na razini </a:t>
            </a:r>
            <a:r>
              <a:rPr kumimoji="0" lang="hr-HR" sz="2400" b="1" i="0" u="none" strike="noStrike" kern="1200" cap="none" spc="0" normalizeH="0" baseline="0" noProof="0" dirty="0">
                <a:ln>
                  <a:noFill/>
                </a:ln>
                <a:solidFill>
                  <a:prstClr val="black"/>
                </a:solidFill>
                <a:effectLst/>
                <a:uLnTx/>
                <a:uFillTx/>
                <a:latin typeface="Aptos" panose="02110004020202020204"/>
                <a:ea typeface="+mn-ea"/>
                <a:cs typeface="+mn-cs"/>
              </a:rPr>
              <a:t>4,3% u 2024. i 2025</a:t>
            </a:r>
            <a:r>
              <a:rPr kumimoji="0" lang="hr-HR"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hr-HR" sz="24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400" b="0" i="0" u="none" strike="noStrike" kern="1200" cap="none" spc="0" normalizeH="0" baseline="0" noProof="0" dirty="0">
                <a:ln>
                  <a:noFill/>
                </a:ln>
                <a:solidFill>
                  <a:prstClr val="black"/>
                </a:solidFill>
                <a:effectLst/>
                <a:uLnTx/>
                <a:uFillTx/>
                <a:latin typeface="Aptos" panose="02110004020202020204"/>
                <a:ea typeface="+mn-ea"/>
                <a:cs typeface="+mn-cs"/>
              </a:rPr>
              <a:t>Predvodnik rasta već neko vrijeme </a:t>
            </a:r>
            <a:r>
              <a:rPr kumimoji="0" lang="hr-HR" sz="2400" b="1" i="0" u="none" strike="noStrike" kern="1200" cap="none" spc="0" normalizeH="0" baseline="0" noProof="0" dirty="0">
                <a:ln>
                  <a:noFill/>
                </a:ln>
                <a:solidFill>
                  <a:prstClr val="black"/>
                </a:solidFill>
                <a:effectLst/>
                <a:uLnTx/>
                <a:uFillTx/>
                <a:latin typeface="Aptos" panose="02110004020202020204"/>
                <a:ea typeface="+mn-ea"/>
                <a:cs typeface="+mn-cs"/>
              </a:rPr>
              <a:t>nije Kina nego Indija</a:t>
            </a:r>
            <a:r>
              <a:rPr kumimoji="0" lang="hr-HR" sz="2400" b="0" i="0" u="none" strike="noStrike" kern="1200" cap="none" spc="0" normalizeH="0" baseline="0" noProof="0" dirty="0">
                <a:ln>
                  <a:noFill/>
                </a:ln>
                <a:solidFill>
                  <a:prstClr val="black"/>
                </a:solidFill>
                <a:effectLst/>
                <a:uLnTx/>
                <a:uFillTx/>
                <a:latin typeface="Aptos" panose="02110004020202020204"/>
                <a:ea typeface="+mn-ea"/>
                <a:cs typeface="+mn-cs"/>
              </a:rPr>
              <a:t>. </a:t>
            </a:r>
          </a:p>
        </p:txBody>
      </p:sp>
      <p:sp>
        <p:nvSpPr>
          <p:cNvPr id="7" name="TextBox 6">
            <a:extLst>
              <a:ext uri="{FF2B5EF4-FFF2-40B4-BE49-F238E27FC236}">
                <a16:creationId xmlns:a16="http://schemas.microsoft.com/office/drawing/2014/main" id="{1875AB7D-F057-85CA-5CB4-016D660CA58E}"/>
              </a:ext>
            </a:extLst>
          </p:cNvPr>
          <p:cNvSpPr txBox="1"/>
          <p:nvPr/>
        </p:nvSpPr>
        <p:spPr>
          <a:xfrm>
            <a:off x="7086599" y="6298832"/>
            <a:ext cx="2133601"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Izvor: IMF</a:t>
            </a:r>
            <a:endParaRPr kumimoji="0" lang="hr-HR"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440960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D3925D8-4A5A-2911-EBFB-ABF7119909E6}"/>
              </a:ext>
            </a:extLst>
          </p:cNvPr>
          <p:cNvPicPr>
            <a:picLocks noChangeAspect="1"/>
          </p:cNvPicPr>
          <p:nvPr/>
        </p:nvPicPr>
        <p:blipFill>
          <a:blip r:embed="rId2"/>
          <a:stretch>
            <a:fillRect/>
          </a:stretch>
        </p:blipFill>
        <p:spPr>
          <a:xfrm>
            <a:off x="195150" y="967303"/>
            <a:ext cx="11996851" cy="5290457"/>
          </a:xfrm>
          <a:prstGeom prst="rect">
            <a:avLst/>
          </a:prstGeom>
        </p:spPr>
      </p:pic>
      <p:sp>
        <p:nvSpPr>
          <p:cNvPr id="4" name="TextBox 3">
            <a:extLst>
              <a:ext uri="{FF2B5EF4-FFF2-40B4-BE49-F238E27FC236}">
                <a16:creationId xmlns:a16="http://schemas.microsoft.com/office/drawing/2014/main" id="{1BCF5558-53F1-2839-4D95-0A3B52C530A8}"/>
              </a:ext>
            </a:extLst>
          </p:cNvPr>
          <p:cNvSpPr txBox="1"/>
          <p:nvPr/>
        </p:nvSpPr>
        <p:spPr>
          <a:xfrm>
            <a:off x="508802" y="295442"/>
            <a:ext cx="11683198" cy="584775"/>
          </a:xfrm>
          <a:prstGeom prst="rect">
            <a:avLst/>
          </a:prstGeom>
          <a:noFill/>
        </p:spPr>
        <p:txBody>
          <a:bodyPr wrap="none" rtlCol="0">
            <a:spAutoFit/>
          </a:bodyPr>
          <a:lstStyle/>
          <a:p>
            <a:r>
              <a:rPr lang="hr-HR" sz="3200" dirty="0"/>
              <a:t>Stope promjena </a:t>
            </a:r>
            <a:r>
              <a:rPr lang="hr-HR" sz="3200" b="1" dirty="0"/>
              <a:t>volumena</a:t>
            </a:r>
            <a:r>
              <a:rPr lang="hr-HR" sz="3200" dirty="0"/>
              <a:t> svjetske trgovine robom i svjetskog BDP-a</a:t>
            </a:r>
          </a:p>
        </p:txBody>
      </p:sp>
      <p:sp>
        <p:nvSpPr>
          <p:cNvPr id="9" name="TextBox 8">
            <a:extLst>
              <a:ext uri="{FF2B5EF4-FFF2-40B4-BE49-F238E27FC236}">
                <a16:creationId xmlns:a16="http://schemas.microsoft.com/office/drawing/2014/main" id="{4E454772-F373-DE31-5C4F-51505DC335D1}"/>
              </a:ext>
            </a:extLst>
          </p:cNvPr>
          <p:cNvSpPr txBox="1"/>
          <p:nvPr/>
        </p:nvSpPr>
        <p:spPr>
          <a:xfrm>
            <a:off x="5432517" y="6162448"/>
            <a:ext cx="1326966" cy="400110"/>
          </a:xfrm>
          <a:prstGeom prst="rect">
            <a:avLst/>
          </a:prstGeom>
          <a:noFill/>
        </p:spPr>
        <p:txBody>
          <a:bodyPr wrap="none" rtlCol="0">
            <a:spAutoFit/>
          </a:bodyPr>
          <a:lstStyle/>
          <a:p>
            <a:r>
              <a:rPr lang="hr-HR" sz="2000" dirty="0"/>
              <a:t>Izvor: WTO</a:t>
            </a:r>
          </a:p>
        </p:txBody>
      </p:sp>
    </p:spTree>
    <p:extLst>
      <p:ext uri="{BB962C8B-B14F-4D97-AF65-F5344CB8AC3E}">
        <p14:creationId xmlns:p14="http://schemas.microsoft.com/office/powerpoint/2010/main" val="13484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0A654B-1194-5016-E5FC-201D0489577E}"/>
              </a:ext>
            </a:extLst>
          </p:cNvPr>
          <p:cNvPicPr>
            <a:picLocks noChangeAspect="1"/>
          </p:cNvPicPr>
          <p:nvPr/>
        </p:nvPicPr>
        <p:blipFill>
          <a:blip r:embed="rId2"/>
          <a:stretch>
            <a:fillRect/>
          </a:stretch>
        </p:blipFill>
        <p:spPr>
          <a:xfrm>
            <a:off x="413635" y="789823"/>
            <a:ext cx="9944631" cy="5830695"/>
          </a:xfrm>
          <a:prstGeom prst="rect">
            <a:avLst/>
          </a:prstGeom>
        </p:spPr>
      </p:pic>
      <p:sp>
        <p:nvSpPr>
          <p:cNvPr id="4" name="TextBox 3">
            <a:extLst>
              <a:ext uri="{FF2B5EF4-FFF2-40B4-BE49-F238E27FC236}">
                <a16:creationId xmlns:a16="http://schemas.microsoft.com/office/drawing/2014/main" id="{A547AA40-F9C9-A7E3-A63F-23EDDCE4C0E1}"/>
              </a:ext>
            </a:extLst>
          </p:cNvPr>
          <p:cNvSpPr txBox="1"/>
          <p:nvPr/>
        </p:nvSpPr>
        <p:spPr>
          <a:xfrm>
            <a:off x="1295400" y="136620"/>
            <a:ext cx="9062866" cy="1077218"/>
          </a:xfrm>
          <a:prstGeom prst="rect">
            <a:avLst/>
          </a:prstGeom>
          <a:noFill/>
        </p:spPr>
        <p:txBody>
          <a:bodyPr wrap="none" rtlCol="0">
            <a:spAutoFit/>
          </a:bodyPr>
          <a:lstStyle/>
          <a:p>
            <a:r>
              <a:rPr lang="hr-HR" sz="3200" dirty="0"/>
              <a:t>Stope promjena </a:t>
            </a:r>
            <a:r>
              <a:rPr lang="hr-HR" sz="3200" b="1" dirty="0"/>
              <a:t>vrijednosti </a:t>
            </a:r>
            <a:r>
              <a:rPr lang="hr-HR" sz="3200" dirty="0"/>
              <a:t>svjetske trgovine robama </a:t>
            </a:r>
          </a:p>
          <a:p>
            <a:r>
              <a:rPr lang="hr-HR" sz="3200" dirty="0"/>
              <a:t>i komercijalnim uslugama</a:t>
            </a:r>
          </a:p>
        </p:txBody>
      </p:sp>
      <p:pic>
        <p:nvPicPr>
          <p:cNvPr id="6" name="Picture 5">
            <a:extLst>
              <a:ext uri="{FF2B5EF4-FFF2-40B4-BE49-F238E27FC236}">
                <a16:creationId xmlns:a16="http://schemas.microsoft.com/office/drawing/2014/main" id="{D907CF80-9381-51B8-B47D-2CFFB473A344}"/>
              </a:ext>
            </a:extLst>
          </p:cNvPr>
          <p:cNvPicPr>
            <a:picLocks noChangeAspect="1"/>
          </p:cNvPicPr>
          <p:nvPr/>
        </p:nvPicPr>
        <p:blipFill>
          <a:blip r:embed="rId3"/>
          <a:stretch>
            <a:fillRect/>
          </a:stretch>
        </p:blipFill>
        <p:spPr>
          <a:xfrm>
            <a:off x="7205830" y="5421086"/>
            <a:ext cx="4827414" cy="631379"/>
          </a:xfrm>
          <a:prstGeom prst="rect">
            <a:avLst/>
          </a:prstGeom>
          <a:ln>
            <a:solidFill>
              <a:schemeClr val="accent1"/>
            </a:solidFill>
          </a:ln>
        </p:spPr>
      </p:pic>
      <p:sp>
        <p:nvSpPr>
          <p:cNvPr id="8" name="TextBox 7">
            <a:extLst>
              <a:ext uri="{FF2B5EF4-FFF2-40B4-BE49-F238E27FC236}">
                <a16:creationId xmlns:a16="http://schemas.microsoft.com/office/drawing/2014/main" id="{69B43AEB-86A6-EF43-6DE3-A5A68EB05DF3}"/>
              </a:ext>
            </a:extLst>
          </p:cNvPr>
          <p:cNvSpPr txBox="1"/>
          <p:nvPr/>
        </p:nvSpPr>
        <p:spPr>
          <a:xfrm>
            <a:off x="3918857" y="1213838"/>
            <a:ext cx="8273143" cy="1938992"/>
          </a:xfrm>
          <a:prstGeom prst="rect">
            <a:avLst/>
          </a:prstGeom>
          <a:noFill/>
        </p:spPr>
        <p:txBody>
          <a:bodyPr wrap="square">
            <a:spAutoFit/>
          </a:bodyPr>
          <a:lstStyle/>
          <a:p>
            <a:r>
              <a:rPr lang="hr-HR" sz="2400" b="0" i="0" dirty="0">
                <a:solidFill>
                  <a:srgbClr val="3C4043"/>
                </a:solidFill>
                <a:effectLst/>
                <a:latin typeface="Roboto" panose="02000000000000000000" pitchFamily="2" charset="0"/>
              </a:rPr>
              <a:t>Iako je volumen trgovine povećan, </a:t>
            </a:r>
            <a:r>
              <a:rPr lang="hr-HR" sz="2400" b="1" i="0" dirty="0">
                <a:solidFill>
                  <a:srgbClr val="3C4043"/>
                </a:solidFill>
                <a:effectLst/>
                <a:latin typeface="Roboto" panose="02000000000000000000" pitchFamily="2" charset="0"/>
              </a:rPr>
              <a:t>vrijednost svjetske robne razmjene u USD gotovo</a:t>
            </a:r>
            <a:r>
              <a:rPr lang="hr-HR" sz="2400" b="1" dirty="0">
                <a:solidFill>
                  <a:srgbClr val="3C4043"/>
                </a:solidFill>
                <a:latin typeface="Roboto" panose="02000000000000000000" pitchFamily="2" charset="0"/>
              </a:rPr>
              <a:t> je ista</a:t>
            </a:r>
            <a:r>
              <a:rPr lang="hr-HR" sz="2400" b="0" i="0" dirty="0">
                <a:solidFill>
                  <a:srgbClr val="3C4043"/>
                </a:solidFill>
                <a:effectLst/>
                <a:latin typeface="Roboto" panose="02000000000000000000" pitchFamily="2" charset="0"/>
              </a:rPr>
              <a:t> u prvoj polovici 2024. u odnosu na isto razdoblje 2023. </a:t>
            </a:r>
            <a:r>
              <a:rPr lang="hr-HR" sz="2400" dirty="0">
                <a:solidFill>
                  <a:srgbClr val="3C4043"/>
                </a:solidFill>
                <a:latin typeface="Roboto" panose="02000000000000000000" pitchFamily="2" charset="0"/>
              </a:rPr>
              <a:t>(pad izvoznih i uvoznih cijena od oko 2,6%) </a:t>
            </a:r>
            <a:r>
              <a:rPr lang="hr-HR" sz="2400" b="0" i="0" dirty="0">
                <a:solidFill>
                  <a:srgbClr val="3C4043"/>
                </a:solidFill>
                <a:effectLst/>
                <a:latin typeface="Roboto" panose="02000000000000000000" pitchFamily="2" charset="0"/>
              </a:rPr>
              <a:t>dok je trgovina uslugama porasla oko 8% (najviše putovanja).</a:t>
            </a:r>
            <a:endParaRPr lang="hr-HR" sz="2400" dirty="0"/>
          </a:p>
        </p:txBody>
      </p:sp>
      <p:sp>
        <p:nvSpPr>
          <p:cNvPr id="9" name="TextBox 8">
            <a:extLst>
              <a:ext uri="{FF2B5EF4-FFF2-40B4-BE49-F238E27FC236}">
                <a16:creationId xmlns:a16="http://schemas.microsoft.com/office/drawing/2014/main" id="{9464DA56-6805-8824-4C6A-441D6BC23F19}"/>
              </a:ext>
            </a:extLst>
          </p:cNvPr>
          <p:cNvSpPr txBox="1"/>
          <p:nvPr/>
        </p:nvSpPr>
        <p:spPr>
          <a:xfrm>
            <a:off x="10358266" y="6304379"/>
            <a:ext cx="1326966" cy="400110"/>
          </a:xfrm>
          <a:prstGeom prst="rect">
            <a:avLst/>
          </a:prstGeom>
          <a:noFill/>
        </p:spPr>
        <p:txBody>
          <a:bodyPr wrap="none" rtlCol="0">
            <a:spAutoFit/>
          </a:bodyPr>
          <a:lstStyle/>
          <a:p>
            <a:r>
              <a:rPr lang="hr-HR" sz="2000" dirty="0"/>
              <a:t>Izvor: WTO</a:t>
            </a:r>
          </a:p>
        </p:txBody>
      </p:sp>
    </p:spTree>
    <p:extLst>
      <p:ext uri="{BB962C8B-B14F-4D97-AF65-F5344CB8AC3E}">
        <p14:creationId xmlns:p14="http://schemas.microsoft.com/office/powerpoint/2010/main" val="3965993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27F9037-CDDA-93F9-4037-B8BB55CDDFA7}"/>
              </a:ext>
            </a:extLst>
          </p:cNvPr>
          <p:cNvPicPr>
            <a:picLocks noChangeAspect="1"/>
          </p:cNvPicPr>
          <p:nvPr/>
        </p:nvPicPr>
        <p:blipFill>
          <a:blip r:embed="rId2"/>
          <a:stretch>
            <a:fillRect/>
          </a:stretch>
        </p:blipFill>
        <p:spPr>
          <a:xfrm>
            <a:off x="0" y="505709"/>
            <a:ext cx="9107520" cy="5578953"/>
          </a:xfrm>
          <a:prstGeom prst="rect">
            <a:avLst/>
          </a:prstGeom>
        </p:spPr>
      </p:pic>
      <p:sp>
        <p:nvSpPr>
          <p:cNvPr id="4" name="TextBox 3">
            <a:extLst>
              <a:ext uri="{FF2B5EF4-FFF2-40B4-BE49-F238E27FC236}">
                <a16:creationId xmlns:a16="http://schemas.microsoft.com/office/drawing/2014/main" id="{805B1B70-1EB6-8124-4E6F-1D9DF5C2DE37}"/>
              </a:ext>
            </a:extLst>
          </p:cNvPr>
          <p:cNvSpPr txBox="1"/>
          <p:nvPr/>
        </p:nvSpPr>
        <p:spPr>
          <a:xfrm>
            <a:off x="708117" y="6346399"/>
            <a:ext cx="1326966" cy="400110"/>
          </a:xfrm>
          <a:prstGeom prst="rect">
            <a:avLst/>
          </a:prstGeom>
          <a:noFill/>
        </p:spPr>
        <p:txBody>
          <a:bodyPr wrap="none" rtlCol="0">
            <a:spAutoFit/>
          </a:bodyPr>
          <a:lstStyle/>
          <a:p>
            <a:r>
              <a:rPr lang="hr-HR" sz="2000" dirty="0"/>
              <a:t>Izvor: WTO</a:t>
            </a:r>
          </a:p>
        </p:txBody>
      </p:sp>
      <p:sp>
        <p:nvSpPr>
          <p:cNvPr id="5" name="TextBox 4">
            <a:extLst>
              <a:ext uri="{FF2B5EF4-FFF2-40B4-BE49-F238E27FC236}">
                <a16:creationId xmlns:a16="http://schemas.microsoft.com/office/drawing/2014/main" id="{3586555A-5223-90A6-C48F-E27CDDAEA784}"/>
              </a:ext>
            </a:extLst>
          </p:cNvPr>
          <p:cNvSpPr txBox="1"/>
          <p:nvPr/>
        </p:nvSpPr>
        <p:spPr>
          <a:xfrm>
            <a:off x="9247546" y="714088"/>
            <a:ext cx="2798957" cy="5632311"/>
          </a:xfrm>
          <a:prstGeom prst="rect">
            <a:avLst/>
          </a:prstGeom>
          <a:noFill/>
        </p:spPr>
        <p:txBody>
          <a:bodyPr wrap="square" rtlCol="0">
            <a:spAutoFit/>
          </a:bodyPr>
          <a:lstStyle/>
          <a:p>
            <a:r>
              <a:rPr lang="hr-HR" sz="2400" b="1" dirty="0"/>
              <a:t>Doprinos Azije rastu svjetskog izvoza je nešto više od 80%, a rastu svjetskog uvoza oko 65%. </a:t>
            </a:r>
          </a:p>
          <a:p>
            <a:endParaRPr lang="hr-HR" sz="2400" dirty="0"/>
          </a:p>
          <a:p>
            <a:r>
              <a:rPr lang="hr-HR" sz="2400" b="1" dirty="0"/>
              <a:t>Doprinos Europe je negativan i kod izvoza i kod uvoza</a:t>
            </a:r>
            <a:r>
              <a:rPr lang="hr-HR" sz="2400" dirty="0"/>
              <a:t>, dok Sjeverna Amerika ima vrlo skromni doprinos rastu na strani izvoza i tek nešto bolji na strani uvoza. </a:t>
            </a:r>
          </a:p>
        </p:txBody>
      </p:sp>
      <p:sp>
        <p:nvSpPr>
          <p:cNvPr id="7" name="Oval 6">
            <a:extLst>
              <a:ext uri="{FF2B5EF4-FFF2-40B4-BE49-F238E27FC236}">
                <a16:creationId xmlns:a16="http://schemas.microsoft.com/office/drawing/2014/main" id="{1D8D9B54-2098-5B75-7BC0-065313B34415}"/>
              </a:ext>
            </a:extLst>
          </p:cNvPr>
          <p:cNvSpPr/>
          <p:nvPr/>
        </p:nvSpPr>
        <p:spPr>
          <a:xfrm>
            <a:off x="6988629" y="5659653"/>
            <a:ext cx="838200" cy="555877"/>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57117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3147CB2-2E36-8F48-E589-C789ABA6BC62}"/>
              </a:ext>
            </a:extLst>
          </p:cNvPr>
          <p:cNvPicPr>
            <a:picLocks noChangeAspect="1"/>
          </p:cNvPicPr>
          <p:nvPr/>
        </p:nvPicPr>
        <p:blipFill>
          <a:blip r:embed="rId2"/>
          <a:stretch>
            <a:fillRect/>
          </a:stretch>
        </p:blipFill>
        <p:spPr>
          <a:xfrm>
            <a:off x="821991" y="254670"/>
            <a:ext cx="9750603" cy="1480457"/>
          </a:xfrm>
          <a:prstGeom prst="rect">
            <a:avLst/>
          </a:prstGeom>
        </p:spPr>
      </p:pic>
      <p:pic>
        <p:nvPicPr>
          <p:cNvPr id="7" name="Picture 6">
            <a:extLst>
              <a:ext uri="{FF2B5EF4-FFF2-40B4-BE49-F238E27FC236}">
                <a16:creationId xmlns:a16="http://schemas.microsoft.com/office/drawing/2014/main" id="{AC5AFBC8-1744-7672-F267-B3D673838CA6}"/>
              </a:ext>
            </a:extLst>
          </p:cNvPr>
          <p:cNvPicPr>
            <a:picLocks noChangeAspect="1"/>
          </p:cNvPicPr>
          <p:nvPr/>
        </p:nvPicPr>
        <p:blipFill>
          <a:blip r:embed="rId3"/>
          <a:stretch>
            <a:fillRect/>
          </a:stretch>
        </p:blipFill>
        <p:spPr>
          <a:xfrm>
            <a:off x="821991" y="1735127"/>
            <a:ext cx="9943535" cy="4468092"/>
          </a:xfrm>
          <a:prstGeom prst="rect">
            <a:avLst/>
          </a:prstGeom>
        </p:spPr>
      </p:pic>
      <p:sp>
        <p:nvSpPr>
          <p:cNvPr id="8" name="TextBox 7">
            <a:extLst>
              <a:ext uri="{FF2B5EF4-FFF2-40B4-BE49-F238E27FC236}">
                <a16:creationId xmlns:a16="http://schemas.microsoft.com/office/drawing/2014/main" id="{FB9DCC4B-B7C2-1427-E4D6-5CC1D2198A0A}"/>
              </a:ext>
            </a:extLst>
          </p:cNvPr>
          <p:cNvSpPr txBox="1"/>
          <p:nvPr/>
        </p:nvSpPr>
        <p:spPr>
          <a:xfrm>
            <a:off x="2249347" y="6203220"/>
            <a:ext cx="1326966" cy="400110"/>
          </a:xfrm>
          <a:prstGeom prst="rect">
            <a:avLst/>
          </a:prstGeom>
          <a:noFill/>
        </p:spPr>
        <p:txBody>
          <a:bodyPr wrap="none" rtlCol="0">
            <a:spAutoFit/>
          </a:bodyPr>
          <a:lstStyle/>
          <a:p>
            <a:r>
              <a:rPr lang="hr-HR" sz="2000" dirty="0"/>
              <a:t>Izvor: WTO</a:t>
            </a:r>
          </a:p>
        </p:txBody>
      </p:sp>
    </p:spTree>
    <p:extLst>
      <p:ext uri="{BB962C8B-B14F-4D97-AF65-F5344CB8AC3E}">
        <p14:creationId xmlns:p14="http://schemas.microsoft.com/office/powerpoint/2010/main" val="1084011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AC670A-5581-F521-C979-3EB94E1C6C65}"/>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8FA3DEF0-D4FD-0568-0489-8EA2E310E362}"/>
              </a:ext>
            </a:extLst>
          </p:cNvPr>
          <p:cNvSpPr txBox="1">
            <a:spLocks/>
          </p:cNvSpPr>
          <p:nvPr/>
        </p:nvSpPr>
        <p:spPr>
          <a:xfrm>
            <a:off x="607675" y="343410"/>
            <a:ext cx="11328012" cy="1128335"/>
          </a:xfrm>
          <a:prstGeom prst="rect">
            <a:avLst/>
          </a:prstGeom>
        </p:spPr>
        <p:txBody>
          <a:bodyPr vert="horz" lIns="91440" tIns="45720" rIns="91440" bIns="45720" rtlCol="0" anchor="t" anchorCtr="0">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20000"/>
              </a:lnSpc>
              <a:spcBef>
                <a:spcPct val="0"/>
              </a:spcBef>
              <a:spcAft>
                <a:spcPts val="0"/>
              </a:spcAft>
              <a:buClrTx/>
              <a:buSzTx/>
              <a:buFontTx/>
              <a:buNone/>
              <a:tabLst/>
              <a:defRPr/>
            </a:pPr>
            <a:r>
              <a:rPr kumimoji="0" lang="hr-HR" sz="3200" b="1" i="0" u="none"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rPr>
              <a:t>HRVATSKA - Uzlet na krilima EU fondova i trenutno veće </a:t>
            </a:r>
            <a:r>
              <a:rPr kumimoji="0" lang="hr-HR" sz="3200" b="1" i="0" u="sng"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rPr>
              <a:t>prosječne</a:t>
            </a:r>
            <a:r>
              <a:rPr kumimoji="0" lang="hr-HR" sz="3200" b="1" i="0" u="none"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rPr>
              <a:t> kupovne moći stanovništva</a:t>
            </a:r>
            <a:endParaRPr kumimoji="0" lang="en-HR" sz="3200" b="1" i="0" u="none"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endParaRPr>
          </a:p>
        </p:txBody>
      </p:sp>
      <p:sp>
        <p:nvSpPr>
          <p:cNvPr id="7" name="Title 1">
            <a:extLst>
              <a:ext uri="{FF2B5EF4-FFF2-40B4-BE49-F238E27FC236}">
                <a16:creationId xmlns:a16="http://schemas.microsoft.com/office/drawing/2014/main" id="{068F9662-9AE8-6FAA-C586-F634C5FAF909}"/>
              </a:ext>
            </a:extLst>
          </p:cNvPr>
          <p:cNvSpPr txBox="1">
            <a:spLocks/>
          </p:cNvSpPr>
          <p:nvPr/>
        </p:nvSpPr>
        <p:spPr>
          <a:xfrm>
            <a:off x="607675" y="1759191"/>
            <a:ext cx="5300786" cy="4199645"/>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hr-HR" sz="26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Očekivana stopa rasta BDP-a u 2024. je 3,6%. </a:t>
            </a:r>
            <a:r>
              <a:rPr kumimoji="0" lang="hr-HR" sz="26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Za 2025. je </a:t>
            </a:r>
            <a:r>
              <a:rPr kumimoji="0" lang="hr-HR" sz="26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3,2%</a:t>
            </a:r>
            <a:r>
              <a:rPr kumimoji="0" lang="hr-HR" sz="26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hr-HR"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hr-HR" sz="26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Najveći </a:t>
            </a:r>
            <a:r>
              <a:rPr kumimoji="0" lang="hr-HR" sz="2600" b="0" i="0" u="sng"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pozitivni </a:t>
            </a:r>
            <a:r>
              <a:rPr kumimoji="0" lang="hr-HR" sz="26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doprinos daje </a:t>
            </a:r>
            <a:r>
              <a:rPr kumimoji="0" lang="hr-HR" sz="26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rast osobne potrošnje stanovništva </a:t>
            </a:r>
            <a:r>
              <a:rPr kumimoji="0" lang="hr-HR" sz="26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(kao najveće komponente rashodne strane BDP-a) te </a:t>
            </a:r>
            <a:r>
              <a:rPr kumimoji="0" lang="hr-HR" sz="26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vrlo intenzivna investicijska aktivnost </a:t>
            </a:r>
            <a:r>
              <a:rPr kumimoji="0" lang="hr-HR" sz="26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u 2024., dok je </a:t>
            </a:r>
            <a:r>
              <a:rPr lang="hr-HR" sz="2600" b="1" u="sng" dirty="0">
                <a:solidFill>
                  <a:srgbClr val="096582"/>
                </a:solidFill>
                <a:latin typeface="Arial" panose="020B0604020202020204" pitchFamily="34" charset="0"/>
                <a:cs typeface="Arial" panose="020B0604020202020204" pitchFamily="34" charset="0"/>
              </a:rPr>
              <a:t>očekivani doprinos neto-izvoza negativan.</a:t>
            </a:r>
            <a:endParaRPr lang="en-HR" sz="2600" b="1" u="sng" dirty="0">
              <a:solidFill>
                <a:srgbClr val="096582"/>
              </a:solidFill>
              <a:latin typeface="Arial" panose="020B0604020202020204" pitchFamily="34" charset="0"/>
              <a:cs typeface="Arial" panose="020B0604020202020204" pitchFamily="34" charset="0"/>
            </a:endParaRPr>
          </a:p>
        </p:txBody>
      </p:sp>
      <p:sp>
        <p:nvSpPr>
          <p:cNvPr id="9" name="Title 1">
            <a:extLst>
              <a:ext uri="{FF2B5EF4-FFF2-40B4-BE49-F238E27FC236}">
                <a16:creationId xmlns:a16="http://schemas.microsoft.com/office/drawing/2014/main" id="{B7DC83C7-C439-F490-5325-0154C69CE8AF}"/>
              </a:ext>
            </a:extLst>
          </p:cNvPr>
          <p:cNvSpPr txBox="1">
            <a:spLocks/>
          </p:cNvSpPr>
          <p:nvPr/>
        </p:nvSpPr>
        <p:spPr>
          <a:xfrm>
            <a:off x="6409701" y="1931189"/>
            <a:ext cx="5174624" cy="4199645"/>
          </a:xfrm>
          <a:prstGeom prst="rect">
            <a:avLst/>
          </a:prstGeom>
        </p:spPr>
        <p:txBody>
          <a:bodyPr vert="horz" lIns="91440" tIns="45720" rIns="91440" bIns="45720" rtlCol="0" anchor="t" anchorCtr="0">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hr-HR" sz="2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Inflacija u 2023./24. nije „pojela” rast </a:t>
            </a:r>
            <a:r>
              <a:rPr kumimoji="0" lang="hr-HR" sz="2800" b="1" i="0" u="sng"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prosječne</a:t>
            </a:r>
            <a:r>
              <a:rPr kumimoji="0" lang="hr-HR" sz="2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 plaće, ali je dodatno </a:t>
            </a:r>
            <a:r>
              <a:rPr kumimoji="0" lang="hr-HR" sz="2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povećala dohodovne i imovinske nejednakosti</a:t>
            </a:r>
            <a:r>
              <a:rPr kumimoji="0" lang="hr-HR" sz="2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hr-HR"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hr-HR" sz="2800" b="1" i="0" u="none"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rPr>
              <a:t>Makro scena: </a:t>
            </a:r>
            <a:r>
              <a:rPr kumimoji="0" lang="hr-HR" sz="2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Povoljna kretanja na tržištu rada uz rast zaposlenosti i </a:t>
            </a:r>
            <a:r>
              <a:rPr kumimoji="0" lang="hr-HR" sz="2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rast nominalnih i realnih plaća </a:t>
            </a:r>
            <a:r>
              <a:rPr kumimoji="0" lang="hr-HR" sz="2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podupiru realni </a:t>
            </a:r>
            <a:r>
              <a:rPr kumimoji="0" lang="hr-HR" sz="2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rast potrošnje stanovništva, zaduživanje stanovništva </a:t>
            </a:r>
            <a:r>
              <a:rPr kumimoji="0" lang="hr-HR" sz="2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i </a:t>
            </a:r>
            <a:r>
              <a:rPr kumimoji="0" lang="hr-HR" sz="2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rPr>
              <a:t>rast cijena.</a:t>
            </a:r>
            <a:endParaRPr kumimoji="0" lang="en-HR" sz="2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703660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AA56B3C-0C28-16BD-73C4-7C8E4A841B97}"/>
              </a:ext>
            </a:extLst>
          </p:cNvPr>
          <p:cNvPicPr>
            <a:picLocks noChangeAspect="1"/>
          </p:cNvPicPr>
          <p:nvPr/>
        </p:nvPicPr>
        <p:blipFill>
          <a:blip r:embed="rId2"/>
          <a:stretch>
            <a:fillRect/>
          </a:stretch>
        </p:blipFill>
        <p:spPr>
          <a:xfrm>
            <a:off x="805693" y="1175997"/>
            <a:ext cx="10580612" cy="5523785"/>
          </a:xfrm>
          <a:prstGeom prst="rect">
            <a:avLst/>
          </a:prstGeom>
        </p:spPr>
      </p:pic>
      <p:sp>
        <p:nvSpPr>
          <p:cNvPr id="4" name="TextBox 3">
            <a:extLst>
              <a:ext uri="{FF2B5EF4-FFF2-40B4-BE49-F238E27FC236}">
                <a16:creationId xmlns:a16="http://schemas.microsoft.com/office/drawing/2014/main" id="{27F2448E-6B72-B8C8-9D82-F35AB864990F}"/>
              </a:ext>
            </a:extLst>
          </p:cNvPr>
          <p:cNvSpPr txBox="1"/>
          <p:nvPr/>
        </p:nvSpPr>
        <p:spPr>
          <a:xfrm>
            <a:off x="1091391" y="160334"/>
            <a:ext cx="10009215" cy="1015663"/>
          </a:xfrm>
          <a:prstGeom prst="rect">
            <a:avLst/>
          </a:prstGeom>
          <a:noFill/>
        </p:spPr>
        <p:txBody>
          <a:bodyPr wrap="none" rtlCol="0">
            <a:spAutoFit/>
          </a:bodyPr>
          <a:lstStyle/>
          <a:p>
            <a:pPr algn="ctr"/>
            <a:r>
              <a:rPr lang="hr-HR" sz="3200" dirty="0"/>
              <a:t>Trgovina unutar i između hipotetičkih geopolitičkih blokova</a:t>
            </a:r>
          </a:p>
          <a:p>
            <a:pPr algn="ctr"/>
            <a:r>
              <a:rPr lang="hr-HR" sz="2800" dirty="0"/>
              <a:t>(nisu uključeni podaci za Rusiju, Bjelorusiju i Ukrajinu)</a:t>
            </a:r>
          </a:p>
        </p:txBody>
      </p:sp>
      <p:sp>
        <p:nvSpPr>
          <p:cNvPr id="6" name="TextBox 5">
            <a:extLst>
              <a:ext uri="{FF2B5EF4-FFF2-40B4-BE49-F238E27FC236}">
                <a16:creationId xmlns:a16="http://schemas.microsoft.com/office/drawing/2014/main" id="{8FC66224-932F-B12B-2A5E-FD58C6257723}"/>
              </a:ext>
            </a:extLst>
          </p:cNvPr>
          <p:cNvSpPr txBox="1"/>
          <p:nvPr/>
        </p:nvSpPr>
        <p:spPr>
          <a:xfrm>
            <a:off x="10293890" y="6192335"/>
            <a:ext cx="1326966" cy="400110"/>
          </a:xfrm>
          <a:prstGeom prst="rect">
            <a:avLst/>
          </a:prstGeom>
          <a:noFill/>
        </p:spPr>
        <p:txBody>
          <a:bodyPr wrap="none" rtlCol="0">
            <a:spAutoFit/>
          </a:bodyPr>
          <a:lstStyle/>
          <a:p>
            <a:r>
              <a:rPr lang="hr-HR" sz="2000" dirty="0"/>
              <a:t>Izvor: WTO</a:t>
            </a:r>
          </a:p>
        </p:txBody>
      </p:sp>
    </p:spTree>
    <p:extLst>
      <p:ext uri="{BB962C8B-B14F-4D97-AF65-F5344CB8AC3E}">
        <p14:creationId xmlns:p14="http://schemas.microsoft.com/office/powerpoint/2010/main" val="2193924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ABC97AC-7115-E8F4-1020-8C3AADB58C83}"/>
              </a:ext>
            </a:extLst>
          </p:cNvPr>
          <p:cNvPicPr>
            <a:picLocks noChangeAspect="1"/>
          </p:cNvPicPr>
          <p:nvPr/>
        </p:nvPicPr>
        <p:blipFill>
          <a:blip r:embed="rId2"/>
          <a:stretch>
            <a:fillRect/>
          </a:stretch>
        </p:blipFill>
        <p:spPr>
          <a:xfrm>
            <a:off x="1153263" y="605237"/>
            <a:ext cx="8959566" cy="5165332"/>
          </a:xfrm>
          <a:prstGeom prst="rect">
            <a:avLst/>
          </a:prstGeom>
        </p:spPr>
      </p:pic>
      <p:sp>
        <p:nvSpPr>
          <p:cNvPr id="4" name="TextBox 3">
            <a:extLst>
              <a:ext uri="{FF2B5EF4-FFF2-40B4-BE49-F238E27FC236}">
                <a16:creationId xmlns:a16="http://schemas.microsoft.com/office/drawing/2014/main" id="{CD6C4857-D6BF-7033-0345-87F0A6708C44}"/>
              </a:ext>
            </a:extLst>
          </p:cNvPr>
          <p:cNvSpPr txBox="1"/>
          <p:nvPr/>
        </p:nvSpPr>
        <p:spPr>
          <a:xfrm>
            <a:off x="2924594" y="189738"/>
            <a:ext cx="5667898" cy="1077218"/>
          </a:xfrm>
          <a:prstGeom prst="rect">
            <a:avLst/>
          </a:prstGeom>
          <a:noFill/>
        </p:spPr>
        <p:txBody>
          <a:bodyPr wrap="none" rtlCol="0">
            <a:spAutoFit/>
          </a:bodyPr>
          <a:lstStyle/>
          <a:p>
            <a:r>
              <a:rPr lang="hr-HR" sz="3200" dirty="0"/>
              <a:t>Trgovina između SAD-a i Kine te </a:t>
            </a:r>
          </a:p>
          <a:p>
            <a:r>
              <a:rPr lang="hr-HR" sz="3200" dirty="0"/>
              <a:t>s ostalim trgovinskim partnerima</a:t>
            </a:r>
          </a:p>
        </p:txBody>
      </p:sp>
      <p:sp>
        <p:nvSpPr>
          <p:cNvPr id="5" name="TextBox 4">
            <a:extLst>
              <a:ext uri="{FF2B5EF4-FFF2-40B4-BE49-F238E27FC236}">
                <a16:creationId xmlns:a16="http://schemas.microsoft.com/office/drawing/2014/main" id="{4526358A-293C-8E85-E814-77DD4EE151EA}"/>
              </a:ext>
            </a:extLst>
          </p:cNvPr>
          <p:cNvSpPr txBox="1"/>
          <p:nvPr/>
        </p:nvSpPr>
        <p:spPr>
          <a:xfrm>
            <a:off x="8708247" y="851458"/>
            <a:ext cx="3315010" cy="830997"/>
          </a:xfrm>
          <a:prstGeom prst="rect">
            <a:avLst/>
          </a:prstGeom>
          <a:noFill/>
        </p:spPr>
        <p:txBody>
          <a:bodyPr wrap="none" rtlCol="0">
            <a:spAutoFit/>
          </a:bodyPr>
          <a:lstStyle/>
          <a:p>
            <a:r>
              <a:rPr lang="hr-HR" sz="2400" dirty="0"/>
              <a:t>Meksiko i Vijetnam kao </a:t>
            </a:r>
          </a:p>
          <a:p>
            <a:r>
              <a:rPr lang="hr-HR" sz="2400" dirty="0"/>
              <a:t>„connecting economies”.</a:t>
            </a:r>
          </a:p>
        </p:txBody>
      </p:sp>
      <p:pic>
        <p:nvPicPr>
          <p:cNvPr id="7" name="Picture 6">
            <a:extLst>
              <a:ext uri="{FF2B5EF4-FFF2-40B4-BE49-F238E27FC236}">
                <a16:creationId xmlns:a16="http://schemas.microsoft.com/office/drawing/2014/main" id="{9DBE0580-EA9F-C224-04AA-EE5A72A9C4C2}"/>
              </a:ext>
            </a:extLst>
          </p:cNvPr>
          <p:cNvPicPr>
            <a:picLocks noChangeAspect="1"/>
          </p:cNvPicPr>
          <p:nvPr/>
        </p:nvPicPr>
        <p:blipFill>
          <a:blip r:embed="rId3"/>
          <a:stretch>
            <a:fillRect/>
          </a:stretch>
        </p:blipFill>
        <p:spPr>
          <a:xfrm>
            <a:off x="1406389" y="5770569"/>
            <a:ext cx="9813333" cy="1077218"/>
          </a:xfrm>
          <a:prstGeom prst="rect">
            <a:avLst/>
          </a:prstGeom>
        </p:spPr>
      </p:pic>
      <p:sp>
        <p:nvSpPr>
          <p:cNvPr id="8" name="TextBox 7">
            <a:extLst>
              <a:ext uri="{FF2B5EF4-FFF2-40B4-BE49-F238E27FC236}">
                <a16:creationId xmlns:a16="http://schemas.microsoft.com/office/drawing/2014/main" id="{6D22A0A1-031A-B94A-0C9F-CE94F6D571DC}"/>
              </a:ext>
            </a:extLst>
          </p:cNvPr>
          <p:cNvSpPr txBox="1"/>
          <p:nvPr/>
        </p:nvSpPr>
        <p:spPr>
          <a:xfrm>
            <a:off x="10122128" y="5770569"/>
            <a:ext cx="1326966" cy="400110"/>
          </a:xfrm>
          <a:prstGeom prst="rect">
            <a:avLst/>
          </a:prstGeom>
          <a:noFill/>
        </p:spPr>
        <p:txBody>
          <a:bodyPr wrap="none" rtlCol="0">
            <a:spAutoFit/>
          </a:bodyPr>
          <a:lstStyle/>
          <a:p>
            <a:r>
              <a:rPr lang="hr-HR" sz="2000" dirty="0"/>
              <a:t>Izvor: WTO</a:t>
            </a:r>
          </a:p>
        </p:txBody>
      </p:sp>
    </p:spTree>
    <p:extLst>
      <p:ext uri="{BB962C8B-B14F-4D97-AF65-F5344CB8AC3E}">
        <p14:creationId xmlns:p14="http://schemas.microsoft.com/office/powerpoint/2010/main" val="3917075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216E1C5-B65B-1700-88F3-1C0E59A21977}"/>
              </a:ext>
            </a:extLst>
          </p:cNvPr>
          <p:cNvPicPr>
            <a:picLocks noChangeAspect="1"/>
          </p:cNvPicPr>
          <p:nvPr/>
        </p:nvPicPr>
        <p:blipFill>
          <a:blip r:embed="rId2"/>
          <a:stretch>
            <a:fillRect/>
          </a:stretch>
        </p:blipFill>
        <p:spPr>
          <a:xfrm>
            <a:off x="3901527" y="157627"/>
            <a:ext cx="7593788" cy="6542745"/>
          </a:xfrm>
          <a:prstGeom prst="rect">
            <a:avLst/>
          </a:prstGeom>
        </p:spPr>
      </p:pic>
      <p:sp>
        <p:nvSpPr>
          <p:cNvPr id="4" name="TextBox 3">
            <a:extLst>
              <a:ext uri="{FF2B5EF4-FFF2-40B4-BE49-F238E27FC236}">
                <a16:creationId xmlns:a16="http://schemas.microsoft.com/office/drawing/2014/main" id="{2F4C09A6-B428-FB5D-8842-F4AE179F0C89}"/>
              </a:ext>
            </a:extLst>
          </p:cNvPr>
          <p:cNvSpPr txBox="1"/>
          <p:nvPr/>
        </p:nvSpPr>
        <p:spPr>
          <a:xfrm>
            <a:off x="696685" y="489733"/>
            <a:ext cx="2827100" cy="5878532"/>
          </a:xfrm>
          <a:prstGeom prst="rect">
            <a:avLst/>
          </a:prstGeom>
          <a:noFill/>
        </p:spPr>
        <p:txBody>
          <a:bodyPr wrap="square" rtlCol="0">
            <a:spAutoFit/>
          </a:bodyPr>
          <a:lstStyle/>
          <a:p>
            <a:r>
              <a:rPr lang="hr-HR" sz="3200" dirty="0"/>
              <a:t>Globalni indeks menadžera nabave</a:t>
            </a:r>
          </a:p>
          <a:p>
            <a:endParaRPr lang="hr-HR" sz="2800" dirty="0"/>
          </a:p>
          <a:p>
            <a:endParaRPr lang="hr-HR" sz="2800" dirty="0"/>
          </a:p>
          <a:p>
            <a:r>
              <a:rPr lang="hr-HR" sz="2800" dirty="0"/>
              <a:t>Vrijednosti indeksa iznad 50 označavaju izglede za ekspanziju, a vrijednosti ispod 50 izglede za recesiju.</a:t>
            </a:r>
          </a:p>
        </p:txBody>
      </p:sp>
      <p:sp>
        <p:nvSpPr>
          <p:cNvPr id="5" name="TextBox 4">
            <a:extLst>
              <a:ext uri="{FF2B5EF4-FFF2-40B4-BE49-F238E27FC236}">
                <a16:creationId xmlns:a16="http://schemas.microsoft.com/office/drawing/2014/main" id="{953372D0-492B-14E1-7DA1-C23EFD4BDC75}"/>
              </a:ext>
            </a:extLst>
          </p:cNvPr>
          <p:cNvSpPr txBox="1"/>
          <p:nvPr/>
        </p:nvSpPr>
        <p:spPr>
          <a:xfrm>
            <a:off x="3795119" y="6214107"/>
            <a:ext cx="1326966" cy="400110"/>
          </a:xfrm>
          <a:prstGeom prst="rect">
            <a:avLst/>
          </a:prstGeom>
          <a:noFill/>
        </p:spPr>
        <p:txBody>
          <a:bodyPr wrap="none" rtlCol="0">
            <a:spAutoFit/>
          </a:bodyPr>
          <a:lstStyle/>
          <a:p>
            <a:r>
              <a:rPr lang="hr-HR" sz="2000" dirty="0"/>
              <a:t>Izvor: WTO</a:t>
            </a:r>
          </a:p>
        </p:txBody>
      </p:sp>
    </p:spTree>
    <p:extLst>
      <p:ext uri="{BB962C8B-B14F-4D97-AF65-F5344CB8AC3E}">
        <p14:creationId xmlns:p14="http://schemas.microsoft.com/office/powerpoint/2010/main" val="141969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F19475-B230-1C5C-A2DF-E8B759DA5A22}"/>
              </a:ext>
            </a:extLst>
          </p:cNvPr>
          <p:cNvPicPr>
            <a:picLocks noChangeAspect="1"/>
          </p:cNvPicPr>
          <p:nvPr/>
        </p:nvPicPr>
        <p:blipFill>
          <a:blip r:embed="rId2"/>
          <a:stretch>
            <a:fillRect/>
          </a:stretch>
        </p:blipFill>
        <p:spPr>
          <a:xfrm>
            <a:off x="4818389" y="349800"/>
            <a:ext cx="6975571" cy="6158400"/>
          </a:xfrm>
          <a:prstGeom prst="rect">
            <a:avLst/>
          </a:prstGeom>
        </p:spPr>
      </p:pic>
      <p:sp>
        <p:nvSpPr>
          <p:cNvPr id="4" name="TextBox 3">
            <a:extLst>
              <a:ext uri="{FF2B5EF4-FFF2-40B4-BE49-F238E27FC236}">
                <a16:creationId xmlns:a16="http://schemas.microsoft.com/office/drawing/2014/main" id="{6F83BF78-4AE5-63BD-6F09-66FB1DDDBD2B}"/>
              </a:ext>
            </a:extLst>
          </p:cNvPr>
          <p:cNvSpPr txBox="1"/>
          <p:nvPr/>
        </p:nvSpPr>
        <p:spPr>
          <a:xfrm>
            <a:off x="502914" y="707570"/>
            <a:ext cx="2987418" cy="5570756"/>
          </a:xfrm>
          <a:prstGeom prst="rect">
            <a:avLst/>
          </a:prstGeom>
          <a:noFill/>
        </p:spPr>
        <p:txBody>
          <a:bodyPr wrap="square" rtlCol="0">
            <a:spAutoFit/>
          </a:bodyPr>
          <a:lstStyle/>
          <a:p>
            <a:r>
              <a:rPr lang="hr-HR" sz="3200" dirty="0"/>
              <a:t>Indeks izvoznih narudžbi</a:t>
            </a:r>
          </a:p>
          <a:p>
            <a:endParaRPr lang="hr-HR" sz="3200" dirty="0"/>
          </a:p>
          <a:p>
            <a:endParaRPr lang="hr-HR" sz="3200" dirty="0"/>
          </a:p>
          <a:p>
            <a:r>
              <a:rPr lang="hr-HR" sz="2800" dirty="0"/>
              <a:t>Vrijednosti indeksa iznad 50 označavaju izglede za ekspanziju, a vrijednosti ispod 50 izglede za recesiju.</a:t>
            </a:r>
          </a:p>
          <a:p>
            <a:endParaRPr lang="hr-HR" sz="3200" dirty="0"/>
          </a:p>
        </p:txBody>
      </p:sp>
      <p:sp>
        <p:nvSpPr>
          <p:cNvPr id="5" name="TextBox 4">
            <a:extLst>
              <a:ext uri="{FF2B5EF4-FFF2-40B4-BE49-F238E27FC236}">
                <a16:creationId xmlns:a16="http://schemas.microsoft.com/office/drawing/2014/main" id="{3BEA249D-176A-48F1-1CA2-5D76C0FB489F}"/>
              </a:ext>
            </a:extLst>
          </p:cNvPr>
          <p:cNvSpPr txBox="1"/>
          <p:nvPr/>
        </p:nvSpPr>
        <p:spPr>
          <a:xfrm>
            <a:off x="3795119" y="6214107"/>
            <a:ext cx="1326966" cy="400110"/>
          </a:xfrm>
          <a:prstGeom prst="rect">
            <a:avLst/>
          </a:prstGeom>
          <a:noFill/>
        </p:spPr>
        <p:txBody>
          <a:bodyPr wrap="none" rtlCol="0">
            <a:spAutoFit/>
          </a:bodyPr>
          <a:lstStyle/>
          <a:p>
            <a:r>
              <a:rPr lang="hr-HR" sz="2000" dirty="0"/>
              <a:t>Izvor: WTO</a:t>
            </a:r>
          </a:p>
        </p:txBody>
      </p:sp>
      <p:sp>
        <p:nvSpPr>
          <p:cNvPr id="6" name="TextBox 5">
            <a:extLst>
              <a:ext uri="{FF2B5EF4-FFF2-40B4-BE49-F238E27FC236}">
                <a16:creationId xmlns:a16="http://schemas.microsoft.com/office/drawing/2014/main" id="{E62D3612-6067-6255-1F4A-B6B186DCF224}"/>
              </a:ext>
            </a:extLst>
          </p:cNvPr>
          <p:cNvSpPr txBox="1"/>
          <p:nvPr/>
        </p:nvSpPr>
        <p:spPr>
          <a:xfrm>
            <a:off x="7276123" y="2492674"/>
            <a:ext cx="4412963" cy="1938992"/>
          </a:xfrm>
          <a:prstGeom prst="rect">
            <a:avLst/>
          </a:prstGeom>
          <a:noFill/>
        </p:spPr>
        <p:txBody>
          <a:bodyPr wrap="square" rtlCol="0">
            <a:spAutoFit/>
          </a:bodyPr>
          <a:lstStyle/>
          <a:p>
            <a:r>
              <a:rPr lang="hr-HR" sz="2400" dirty="0"/>
              <a:t>Pritom najveći rast robne razmjene bilježe proizvodi telekomunikacijske opreme i elektroničkih komponenti, a najveći pad energenti i metali.</a:t>
            </a:r>
          </a:p>
        </p:txBody>
      </p:sp>
    </p:spTree>
    <p:extLst>
      <p:ext uri="{BB962C8B-B14F-4D97-AF65-F5344CB8AC3E}">
        <p14:creationId xmlns:p14="http://schemas.microsoft.com/office/powerpoint/2010/main" val="976435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9B653FB-5F63-8DFE-7ABA-15F5857025B9}"/>
              </a:ext>
            </a:extLst>
          </p:cNvPr>
          <p:cNvPicPr>
            <a:picLocks noChangeAspect="1"/>
          </p:cNvPicPr>
          <p:nvPr/>
        </p:nvPicPr>
        <p:blipFill>
          <a:blip r:embed="rId2"/>
          <a:stretch>
            <a:fillRect/>
          </a:stretch>
        </p:blipFill>
        <p:spPr>
          <a:xfrm>
            <a:off x="0" y="1193163"/>
            <a:ext cx="10116708" cy="5509567"/>
          </a:xfrm>
          <a:prstGeom prst="rect">
            <a:avLst/>
          </a:prstGeom>
        </p:spPr>
      </p:pic>
      <p:sp>
        <p:nvSpPr>
          <p:cNvPr id="6" name="TextBox 5">
            <a:extLst>
              <a:ext uri="{FF2B5EF4-FFF2-40B4-BE49-F238E27FC236}">
                <a16:creationId xmlns:a16="http://schemas.microsoft.com/office/drawing/2014/main" id="{8C7EBD8D-976C-8082-ADF1-BF10862CB3DD}"/>
              </a:ext>
            </a:extLst>
          </p:cNvPr>
          <p:cNvSpPr txBox="1"/>
          <p:nvPr/>
        </p:nvSpPr>
        <p:spPr>
          <a:xfrm>
            <a:off x="1393371" y="308206"/>
            <a:ext cx="9405257" cy="954107"/>
          </a:xfrm>
          <a:prstGeom prst="rect">
            <a:avLst/>
          </a:prstGeom>
          <a:noFill/>
        </p:spPr>
        <p:txBody>
          <a:bodyPr wrap="square">
            <a:spAutoFit/>
          </a:bodyPr>
          <a:lstStyle/>
          <a:p>
            <a:pPr algn="ctr"/>
            <a:r>
              <a:rPr lang="hr-HR" sz="2800" b="0" i="0" dirty="0">
                <a:solidFill>
                  <a:srgbClr val="3C4043"/>
                </a:solidFill>
                <a:effectLst/>
                <a:latin typeface="Roboto" panose="02000000000000000000" pitchFamily="2" charset="0"/>
              </a:rPr>
              <a:t>Rast izvoza ekološke i digitalne trgovine u usporedbi s drugom robom i uslugama</a:t>
            </a:r>
            <a:endParaRPr lang="hr-HR" sz="2800" dirty="0"/>
          </a:p>
        </p:txBody>
      </p:sp>
      <p:sp>
        <p:nvSpPr>
          <p:cNvPr id="8" name="TextBox 7">
            <a:extLst>
              <a:ext uri="{FF2B5EF4-FFF2-40B4-BE49-F238E27FC236}">
                <a16:creationId xmlns:a16="http://schemas.microsoft.com/office/drawing/2014/main" id="{B5CE3407-3727-168C-4E8F-2EC1C05451A3}"/>
              </a:ext>
            </a:extLst>
          </p:cNvPr>
          <p:cNvSpPr txBox="1"/>
          <p:nvPr/>
        </p:nvSpPr>
        <p:spPr>
          <a:xfrm>
            <a:off x="9633857" y="785259"/>
            <a:ext cx="2558143" cy="6186309"/>
          </a:xfrm>
          <a:prstGeom prst="rect">
            <a:avLst/>
          </a:prstGeom>
          <a:noFill/>
        </p:spPr>
        <p:txBody>
          <a:bodyPr wrap="square">
            <a:spAutoFit/>
          </a:bodyPr>
          <a:lstStyle/>
          <a:p>
            <a:r>
              <a:rPr lang="en-US" dirty="0"/>
              <a:t>Note: The figure displays the evolution of the export growth of environmental goods (specifically, light-emitting diodes (LEDs), solar and other non-electric water heaters, and wind turbines), digitally deliverable services (financial services, business activities, such as information, administrative and professional services, and other services traded across borders through computer networks, such as audio-visual and entertainment services). </a:t>
            </a:r>
            <a:endParaRPr lang="hr-HR" dirty="0"/>
          </a:p>
        </p:txBody>
      </p:sp>
    </p:spTree>
    <p:extLst>
      <p:ext uri="{BB962C8B-B14F-4D97-AF65-F5344CB8AC3E}">
        <p14:creationId xmlns:p14="http://schemas.microsoft.com/office/powerpoint/2010/main" val="3685924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3E9EDF-3CBC-9485-12B0-AA189B75DB1F}"/>
              </a:ext>
            </a:extLst>
          </p:cNvPr>
          <p:cNvPicPr>
            <a:picLocks noChangeAspect="1"/>
          </p:cNvPicPr>
          <p:nvPr/>
        </p:nvPicPr>
        <p:blipFill>
          <a:blip r:embed="rId2"/>
          <a:stretch>
            <a:fillRect/>
          </a:stretch>
        </p:blipFill>
        <p:spPr>
          <a:xfrm>
            <a:off x="3157635" y="328271"/>
            <a:ext cx="8054649" cy="6201458"/>
          </a:xfrm>
          <a:prstGeom prst="rect">
            <a:avLst/>
          </a:prstGeom>
        </p:spPr>
      </p:pic>
      <p:sp>
        <p:nvSpPr>
          <p:cNvPr id="5" name="TextBox 4">
            <a:extLst>
              <a:ext uri="{FF2B5EF4-FFF2-40B4-BE49-F238E27FC236}">
                <a16:creationId xmlns:a16="http://schemas.microsoft.com/office/drawing/2014/main" id="{9AEE2402-A47A-E4E3-9578-44E21F91A04C}"/>
              </a:ext>
            </a:extLst>
          </p:cNvPr>
          <p:cNvSpPr txBox="1"/>
          <p:nvPr/>
        </p:nvSpPr>
        <p:spPr>
          <a:xfrm>
            <a:off x="685800" y="653143"/>
            <a:ext cx="2330321" cy="3108543"/>
          </a:xfrm>
          <a:prstGeom prst="rect">
            <a:avLst/>
          </a:prstGeom>
          <a:noFill/>
        </p:spPr>
        <p:txBody>
          <a:bodyPr wrap="square" rtlCol="0">
            <a:spAutoFit/>
          </a:bodyPr>
          <a:lstStyle/>
          <a:p>
            <a:r>
              <a:rPr lang="hr-HR" sz="2800" dirty="0"/>
              <a:t>Rast  međunarodne razmjene robama po zemljama u prvoj polovici 2024.</a:t>
            </a:r>
          </a:p>
        </p:txBody>
      </p:sp>
      <p:sp>
        <p:nvSpPr>
          <p:cNvPr id="6" name="TextBox 5">
            <a:extLst>
              <a:ext uri="{FF2B5EF4-FFF2-40B4-BE49-F238E27FC236}">
                <a16:creationId xmlns:a16="http://schemas.microsoft.com/office/drawing/2014/main" id="{27EBC73B-0908-A108-514A-F75C76E58EAA}"/>
              </a:ext>
            </a:extLst>
          </p:cNvPr>
          <p:cNvSpPr txBox="1"/>
          <p:nvPr/>
        </p:nvSpPr>
        <p:spPr>
          <a:xfrm>
            <a:off x="4746170" y="653143"/>
            <a:ext cx="813556" cy="400110"/>
          </a:xfrm>
          <a:prstGeom prst="rect">
            <a:avLst/>
          </a:prstGeom>
          <a:noFill/>
        </p:spPr>
        <p:txBody>
          <a:bodyPr wrap="none" rtlCol="0">
            <a:spAutoFit/>
          </a:bodyPr>
          <a:lstStyle/>
          <a:p>
            <a:r>
              <a:rPr lang="hr-HR" sz="2000" b="1" dirty="0"/>
              <a:t>IZVOZ</a:t>
            </a:r>
          </a:p>
        </p:txBody>
      </p:sp>
      <p:sp>
        <p:nvSpPr>
          <p:cNvPr id="7" name="TextBox 6">
            <a:extLst>
              <a:ext uri="{FF2B5EF4-FFF2-40B4-BE49-F238E27FC236}">
                <a16:creationId xmlns:a16="http://schemas.microsoft.com/office/drawing/2014/main" id="{DA60238D-6B68-225B-06E1-F8887EFDC135}"/>
              </a:ext>
            </a:extLst>
          </p:cNvPr>
          <p:cNvSpPr txBox="1"/>
          <p:nvPr/>
        </p:nvSpPr>
        <p:spPr>
          <a:xfrm>
            <a:off x="8567056" y="653143"/>
            <a:ext cx="789512" cy="400110"/>
          </a:xfrm>
          <a:prstGeom prst="rect">
            <a:avLst/>
          </a:prstGeom>
          <a:noFill/>
        </p:spPr>
        <p:txBody>
          <a:bodyPr wrap="none" rtlCol="0">
            <a:spAutoFit/>
          </a:bodyPr>
          <a:lstStyle/>
          <a:p>
            <a:r>
              <a:rPr lang="hr-HR" sz="2000" b="1" dirty="0"/>
              <a:t>UVOZ</a:t>
            </a:r>
          </a:p>
        </p:txBody>
      </p:sp>
      <p:sp>
        <p:nvSpPr>
          <p:cNvPr id="8" name="TextBox 7">
            <a:extLst>
              <a:ext uri="{FF2B5EF4-FFF2-40B4-BE49-F238E27FC236}">
                <a16:creationId xmlns:a16="http://schemas.microsoft.com/office/drawing/2014/main" id="{95610326-2D34-30AA-A9FD-B5FDE28D0524}"/>
              </a:ext>
            </a:extLst>
          </p:cNvPr>
          <p:cNvSpPr txBox="1"/>
          <p:nvPr/>
        </p:nvSpPr>
        <p:spPr>
          <a:xfrm>
            <a:off x="6521476" y="6129619"/>
            <a:ext cx="1326966" cy="400110"/>
          </a:xfrm>
          <a:prstGeom prst="rect">
            <a:avLst/>
          </a:prstGeom>
          <a:noFill/>
        </p:spPr>
        <p:txBody>
          <a:bodyPr wrap="none" rtlCol="0">
            <a:spAutoFit/>
          </a:bodyPr>
          <a:lstStyle/>
          <a:p>
            <a:r>
              <a:rPr lang="hr-HR" sz="2000" dirty="0"/>
              <a:t>Izvor: WTO</a:t>
            </a:r>
          </a:p>
        </p:txBody>
      </p:sp>
    </p:spTree>
    <p:extLst>
      <p:ext uri="{BB962C8B-B14F-4D97-AF65-F5344CB8AC3E}">
        <p14:creationId xmlns:p14="http://schemas.microsoft.com/office/powerpoint/2010/main" val="2293492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FDE1A33-0820-0928-BF86-A3323B8FDFCE}"/>
              </a:ext>
            </a:extLst>
          </p:cNvPr>
          <p:cNvSpPr txBox="1"/>
          <p:nvPr/>
        </p:nvSpPr>
        <p:spPr>
          <a:xfrm>
            <a:off x="674915" y="93037"/>
            <a:ext cx="2841171" cy="6124754"/>
          </a:xfrm>
          <a:prstGeom prst="rect">
            <a:avLst/>
          </a:prstGeom>
          <a:noFill/>
        </p:spPr>
        <p:txBody>
          <a:bodyPr wrap="square" rtlCol="0">
            <a:spAutoFit/>
          </a:bodyPr>
          <a:lstStyle/>
          <a:p>
            <a:r>
              <a:rPr lang="hr-HR" sz="2800" dirty="0"/>
              <a:t>Pad međunarodne razmjene robama po zemljama u prvoj polovici 2024.</a:t>
            </a:r>
          </a:p>
          <a:p>
            <a:endParaRPr lang="hr-HR" sz="2800" b="1" dirty="0"/>
          </a:p>
          <a:p>
            <a:r>
              <a:rPr lang="hr-HR" sz="2800" b="1" dirty="0"/>
              <a:t>Na tom popisu su i neka od nama najvažnijih izvoznih tržišta za finalne i intermedijarne proizvode</a:t>
            </a:r>
            <a:r>
              <a:rPr lang="hr-HR" sz="2800" dirty="0"/>
              <a:t>.</a:t>
            </a:r>
          </a:p>
        </p:txBody>
      </p:sp>
      <p:pic>
        <p:nvPicPr>
          <p:cNvPr id="6" name="Picture 5">
            <a:extLst>
              <a:ext uri="{FF2B5EF4-FFF2-40B4-BE49-F238E27FC236}">
                <a16:creationId xmlns:a16="http://schemas.microsoft.com/office/drawing/2014/main" id="{30D08BA0-A435-CEB1-99D4-69F1D9627053}"/>
              </a:ext>
            </a:extLst>
          </p:cNvPr>
          <p:cNvPicPr>
            <a:picLocks noChangeAspect="1"/>
          </p:cNvPicPr>
          <p:nvPr/>
        </p:nvPicPr>
        <p:blipFill>
          <a:blip r:embed="rId2"/>
          <a:stretch>
            <a:fillRect/>
          </a:stretch>
        </p:blipFill>
        <p:spPr>
          <a:xfrm>
            <a:off x="3914199" y="361350"/>
            <a:ext cx="7330743" cy="6135299"/>
          </a:xfrm>
          <a:prstGeom prst="rect">
            <a:avLst/>
          </a:prstGeom>
        </p:spPr>
      </p:pic>
      <p:sp>
        <p:nvSpPr>
          <p:cNvPr id="7" name="TextBox 6">
            <a:extLst>
              <a:ext uri="{FF2B5EF4-FFF2-40B4-BE49-F238E27FC236}">
                <a16:creationId xmlns:a16="http://schemas.microsoft.com/office/drawing/2014/main" id="{D58A7A16-AB6A-0884-E534-E3899A1129FC}"/>
              </a:ext>
            </a:extLst>
          </p:cNvPr>
          <p:cNvSpPr txBox="1"/>
          <p:nvPr/>
        </p:nvSpPr>
        <p:spPr>
          <a:xfrm>
            <a:off x="3722912" y="198106"/>
            <a:ext cx="1064779" cy="523220"/>
          </a:xfrm>
          <a:prstGeom prst="rect">
            <a:avLst/>
          </a:prstGeom>
          <a:noFill/>
        </p:spPr>
        <p:txBody>
          <a:bodyPr wrap="none" rtlCol="0">
            <a:spAutoFit/>
          </a:bodyPr>
          <a:lstStyle/>
          <a:p>
            <a:r>
              <a:rPr lang="hr-HR" sz="2800" b="1" dirty="0"/>
              <a:t>IZVOZ</a:t>
            </a:r>
          </a:p>
        </p:txBody>
      </p:sp>
      <p:sp>
        <p:nvSpPr>
          <p:cNvPr id="8" name="TextBox 7">
            <a:extLst>
              <a:ext uri="{FF2B5EF4-FFF2-40B4-BE49-F238E27FC236}">
                <a16:creationId xmlns:a16="http://schemas.microsoft.com/office/drawing/2014/main" id="{70F6F5A2-2165-0F0C-0303-BB0BF5B0B9B4}"/>
              </a:ext>
            </a:extLst>
          </p:cNvPr>
          <p:cNvSpPr txBox="1"/>
          <p:nvPr/>
        </p:nvSpPr>
        <p:spPr>
          <a:xfrm>
            <a:off x="8033656" y="262985"/>
            <a:ext cx="1031116" cy="523220"/>
          </a:xfrm>
          <a:prstGeom prst="rect">
            <a:avLst/>
          </a:prstGeom>
          <a:noFill/>
        </p:spPr>
        <p:txBody>
          <a:bodyPr wrap="none" rtlCol="0">
            <a:spAutoFit/>
          </a:bodyPr>
          <a:lstStyle/>
          <a:p>
            <a:r>
              <a:rPr lang="hr-HR" sz="2800" b="1" dirty="0"/>
              <a:t>UVOZ</a:t>
            </a:r>
          </a:p>
        </p:txBody>
      </p:sp>
      <p:sp>
        <p:nvSpPr>
          <p:cNvPr id="9" name="TextBox 8">
            <a:extLst>
              <a:ext uri="{FF2B5EF4-FFF2-40B4-BE49-F238E27FC236}">
                <a16:creationId xmlns:a16="http://schemas.microsoft.com/office/drawing/2014/main" id="{5DAAAF70-4AA6-9113-94C9-328FB600455C}"/>
              </a:ext>
            </a:extLst>
          </p:cNvPr>
          <p:cNvSpPr txBox="1"/>
          <p:nvPr/>
        </p:nvSpPr>
        <p:spPr>
          <a:xfrm>
            <a:off x="7049948" y="5386793"/>
            <a:ext cx="1326966" cy="400110"/>
          </a:xfrm>
          <a:prstGeom prst="rect">
            <a:avLst/>
          </a:prstGeom>
          <a:noFill/>
        </p:spPr>
        <p:txBody>
          <a:bodyPr wrap="none" rtlCol="0">
            <a:spAutoFit/>
          </a:bodyPr>
          <a:lstStyle/>
          <a:p>
            <a:r>
              <a:rPr lang="hr-HR" sz="2000" dirty="0"/>
              <a:t>Izvor: WTO</a:t>
            </a:r>
          </a:p>
        </p:txBody>
      </p:sp>
    </p:spTree>
    <p:extLst>
      <p:ext uri="{BB962C8B-B14F-4D97-AF65-F5344CB8AC3E}">
        <p14:creationId xmlns:p14="http://schemas.microsoft.com/office/powerpoint/2010/main" val="904669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1C121-AE52-6368-E208-9C9890E4773B}"/>
              </a:ext>
            </a:extLst>
          </p:cNvPr>
          <p:cNvSpPr>
            <a:spLocks noGrp="1"/>
          </p:cNvSpPr>
          <p:nvPr>
            <p:ph type="ctrTitle"/>
          </p:nvPr>
        </p:nvSpPr>
        <p:spPr/>
        <p:txBody>
          <a:bodyPr/>
          <a:lstStyle/>
          <a:p>
            <a:r>
              <a:rPr lang="hr-HR" dirty="0"/>
              <a:t>Hvala na pozornosti!</a:t>
            </a:r>
          </a:p>
        </p:txBody>
      </p:sp>
      <p:sp>
        <p:nvSpPr>
          <p:cNvPr id="3" name="Subtitle 2">
            <a:extLst>
              <a:ext uri="{FF2B5EF4-FFF2-40B4-BE49-F238E27FC236}">
                <a16:creationId xmlns:a16="http://schemas.microsoft.com/office/drawing/2014/main" id="{CE2AE342-D9F3-1A16-0707-A3A625C8B4EB}"/>
              </a:ext>
            </a:extLst>
          </p:cNvPr>
          <p:cNvSpPr>
            <a:spLocks noGrp="1"/>
          </p:cNvSpPr>
          <p:nvPr>
            <p:ph type="subTitle" idx="1"/>
          </p:nvPr>
        </p:nvSpPr>
        <p:spPr/>
        <p:txBody>
          <a:bodyPr/>
          <a:lstStyle/>
          <a:p>
            <a:endParaRPr lang="hr-HR"/>
          </a:p>
        </p:txBody>
      </p:sp>
    </p:spTree>
    <p:extLst>
      <p:ext uri="{BB962C8B-B14F-4D97-AF65-F5344CB8AC3E}">
        <p14:creationId xmlns:p14="http://schemas.microsoft.com/office/powerpoint/2010/main" val="2428285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93781-511A-D2DC-1B1A-62C1D3C668A1}"/>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CC42930D-7AC3-0A1F-49CB-62D3430F62F8}"/>
              </a:ext>
            </a:extLst>
          </p:cNvPr>
          <p:cNvSpPr txBox="1">
            <a:spLocks/>
          </p:cNvSpPr>
          <p:nvPr/>
        </p:nvSpPr>
        <p:spPr>
          <a:xfrm>
            <a:off x="549028" y="322160"/>
            <a:ext cx="10409404" cy="739289"/>
          </a:xfrm>
          <a:prstGeom prst="rect">
            <a:avLst/>
          </a:prstGeom>
        </p:spPr>
        <p:txBody>
          <a:bodyPr vert="horz" lIns="91440" tIns="45720" rIns="91440" bIns="45720" rtlCol="0" anchor="t" anchorCtr="0">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HR" sz="3200" b="1" i="0" u="none"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endParaRPr>
          </a:p>
        </p:txBody>
      </p:sp>
      <p:sp>
        <p:nvSpPr>
          <p:cNvPr id="4" name="TextBox 3">
            <a:extLst>
              <a:ext uri="{FF2B5EF4-FFF2-40B4-BE49-F238E27FC236}">
                <a16:creationId xmlns:a16="http://schemas.microsoft.com/office/drawing/2014/main" id="{3199D2DA-B851-4D81-A028-29D34111E5F5}"/>
              </a:ext>
            </a:extLst>
          </p:cNvPr>
          <p:cNvSpPr txBox="1"/>
          <p:nvPr/>
        </p:nvSpPr>
        <p:spPr>
          <a:xfrm>
            <a:off x="1127974" y="6166508"/>
            <a:ext cx="221297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noProof="0" dirty="0">
                <a:ln>
                  <a:noFill/>
                </a:ln>
                <a:solidFill>
                  <a:prstClr val="black"/>
                </a:solidFill>
                <a:effectLst/>
                <a:uLnTx/>
                <a:uFillTx/>
                <a:latin typeface="Aptos" panose="02110004020202020204"/>
                <a:ea typeface="+mn-ea"/>
                <a:cs typeface="+mn-cs"/>
              </a:rPr>
              <a:t>Izvor podataka: HNB</a:t>
            </a:r>
          </a:p>
        </p:txBody>
      </p:sp>
      <p:graphicFrame>
        <p:nvGraphicFramePr>
          <p:cNvPr id="2" name="Table 1">
            <a:extLst>
              <a:ext uri="{FF2B5EF4-FFF2-40B4-BE49-F238E27FC236}">
                <a16:creationId xmlns:a16="http://schemas.microsoft.com/office/drawing/2014/main" id="{F3450A69-DF0B-A3F0-69BC-D3BE2F656059}"/>
              </a:ext>
            </a:extLst>
          </p:cNvPr>
          <p:cNvGraphicFramePr>
            <a:graphicFrameLocks noGrp="1"/>
          </p:cNvGraphicFramePr>
          <p:nvPr/>
        </p:nvGraphicFramePr>
        <p:xfrm>
          <a:off x="1271174" y="960120"/>
          <a:ext cx="10331544" cy="4972068"/>
        </p:xfrm>
        <a:graphic>
          <a:graphicData uri="http://schemas.openxmlformats.org/drawingml/2006/table">
            <a:tbl>
              <a:tblPr/>
              <a:tblGrid>
                <a:gridCol w="6348300">
                  <a:extLst>
                    <a:ext uri="{9D8B030D-6E8A-4147-A177-3AD203B41FA5}">
                      <a16:colId xmlns:a16="http://schemas.microsoft.com/office/drawing/2014/main" val="1861852750"/>
                    </a:ext>
                  </a:extLst>
                </a:gridCol>
                <a:gridCol w="995811">
                  <a:extLst>
                    <a:ext uri="{9D8B030D-6E8A-4147-A177-3AD203B41FA5}">
                      <a16:colId xmlns:a16="http://schemas.microsoft.com/office/drawing/2014/main" val="3338788959"/>
                    </a:ext>
                  </a:extLst>
                </a:gridCol>
                <a:gridCol w="995811">
                  <a:extLst>
                    <a:ext uri="{9D8B030D-6E8A-4147-A177-3AD203B41FA5}">
                      <a16:colId xmlns:a16="http://schemas.microsoft.com/office/drawing/2014/main" val="2510833756"/>
                    </a:ext>
                  </a:extLst>
                </a:gridCol>
                <a:gridCol w="995811">
                  <a:extLst>
                    <a:ext uri="{9D8B030D-6E8A-4147-A177-3AD203B41FA5}">
                      <a16:colId xmlns:a16="http://schemas.microsoft.com/office/drawing/2014/main" val="3716429587"/>
                    </a:ext>
                  </a:extLst>
                </a:gridCol>
                <a:gridCol w="995811">
                  <a:extLst>
                    <a:ext uri="{9D8B030D-6E8A-4147-A177-3AD203B41FA5}">
                      <a16:colId xmlns:a16="http://schemas.microsoft.com/office/drawing/2014/main" val="3221372589"/>
                    </a:ext>
                  </a:extLst>
                </a:gridCol>
              </a:tblGrid>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hr-HR" sz="2400" b="1" i="0" u="none" strike="noStrike" kern="1200" dirty="0">
                        <a:solidFill>
                          <a:srgbClr val="096582"/>
                        </a:solidFill>
                        <a:effectLst/>
                        <a:latin typeface="Arial" panose="020B0604020202020204" pitchFamily="34" charset="0"/>
                        <a:ea typeface="+mn-ea"/>
                        <a:cs typeface="+mn-cs"/>
                      </a:endParaRP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hr-HR" sz="2400" b="1" i="0" u="none" strike="noStrike" dirty="0">
                          <a:solidFill>
                            <a:srgbClr val="000000"/>
                          </a:solidFill>
                          <a:effectLst/>
                          <a:latin typeface="Arial" panose="020B0604020202020204" pitchFamily="34" charset="0"/>
                        </a:rPr>
                        <a:t>2023.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hr-HR" sz="2400" b="1" i="0" u="none" strike="noStrike" dirty="0">
                          <a:solidFill>
                            <a:srgbClr val="000000"/>
                          </a:solidFill>
                          <a:effectLst/>
                          <a:latin typeface="Arial" panose="020B0604020202020204" pitchFamily="34" charset="0"/>
                        </a:rPr>
                        <a:t>2024.f</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hr-HR" sz="2400" b="1" i="0" u="none" strike="noStrike" dirty="0">
                          <a:solidFill>
                            <a:srgbClr val="000000"/>
                          </a:solidFill>
                          <a:effectLst/>
                          <a:latin typeface="Arial" panose="020B0604020202020204" pitchFamily="34" charset="0"/>
                        </a:rPr>
                        <a:t>2025.f</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hr-HR" sz="2400" b="1" i="0" u="none" strike="noStrike" dirty="0">
                          <a:solidFill>
                            <a:srgbClr val="000000"/>
                          </a:solidFill>
                          <a:effectLst/>
                          <a:latin typeface="Arial" panose="020B0604020202020204" pitchFamily="34" charset="0"/>
                        </a:rPr>
                        <a:t>2026.f</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59041866"/>
                  </a:ext>
                </a:extLst>
              </a:tr>
              <a:tr h="383618">
                <a:tc>
                  <a:txBody>
                    <a:bodyPr/>
                    <a:lstStyle/>
                    <a:p>
                      <a:pPr algn="l" fontAlgn="b"/>
                      <a:r>
                        <a:rPr lang="hr-HR" sz="2400" b="1" i="0" u="none" strike="noStrike" dirty="0">
                          <a:solidFill>
                            <a:schemeClr val="tx1"/>
                          </a:solidFill>
                          <a:effectLst/>
                          <a:latin typeface="Arial" panose="020B0604020202020204" pitchFamily="34" charset="0"/>
                        </a:rPr>
                        <a:t>Realni BDP </a:t>
                      </a:r>
                      <a:r>
                        <a:rPr lang="hr-HR" sz="2400" b="0" i="1" u="none" strike="noStrike" dirty="0">
                          <a:solidFill>
                            <a:srgbClr val="000000"/>
                          </a:solidFill>
                          <a:effectLst/>
                          <a:latin typeface="Arial" panose="020B0604020202020204" pitchFamily="34" charset="0"/>
                        </a:rPr>
                        <a:t>(realne stope promjene, u %</a:t>
                      </a:r>
                      <a:r>
                        <a:rPr lang="hr-HR" sz="2400" b="0" i="0" u="none" strike="noStrike" dirty="0">
                          <a:solidFill>
                            <a:srgbClr val="000000"/>
                          </a:solidFill>
                          <a:effectLst/>
                          <a:latin typeface="Arial" panose="020B0604020202020204" pitchFamily="34" charset="0"/>
                        </a:rPr>
                        <a:t>)</a:t>
                      </a:r>
                      <a:endParaRPr lang="hr-HR" sz="2400" b="1" i="0" u="none" strike="noStrike" dirty="0">
                        <a:solidFill>
                          <a:srgbClr val="096582"/>
                        </a:solidFill>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hr-HR" sz="2400" b="0" i="0" u="none" strike="noStrike" dirty="0">
                          <a:solidFill>
                            <a:srgbClr val="000000"/>
                          </a:solidFill>
                          <a:effectLst/>
                          <a:latin typeface="Arial" panose="020B0604020202020204" pitchFamily="34" charset="0"/>
                        </a:rPr>
                        <a:t>3,1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2,7</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181665907"/>
                  </a:ext>
                </a:extLst>
              </a:tr>
              <a:tr h="383618">
                <a:tc>
                  <a:txBody>
                    <a:bodyPr/>
                    <a:lstStyle/>
                    <a:p>
                      <a:pPr algn="l" fontAlgn="b"/>
                      <a:r>
                        <a:rPr lang="hr-HR" sz="2400" b="0" i="0" u="none" strike="noStrike" dirty="0">
                          <a:solidFill>
                            <a:srgbClr val="000000"/>
                          </a:solidFill>
                          <a:effectLst/>
                          <a:latin typeface="Arial" panose="020B0604020202020204" pitchFamily="34" charset="0"/>
                        </a:rPr>
                        <a:t>Osobna potrošnja</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3,1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6,1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FF0000"/>
                          </a:solidFill>
                          <a:effectLst/>
                          <a:latin typeface="Arial" panose="020B0604020202020204" pitchFamily="34" charset="0"/>
                        </a:rPr>
                        <a:t>2,9</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966514019"/>
                  </a:ext>
                </a:extLst>
              </a:tr>
              <a:tr h="383618">
                <a:tc>
                  <a:txBody>
                    <a:bodyPr/>
                    <a:lstStyle/>
                    <a:p>
                      <a:pPr algn="l" fontAlgn="b"/>
                      <a:r>
                        <a:rPr lang="hr-HR" sz="2400" b="0" i="0" u="none" strike="noStrike">
                          <a:solidFill>
                            <a:srgbClr val="000000"/>
                          </a:solidFill>
                          <a:effectLst/>
                          <a:latin typeface="Arial" panose="020B0604020202020204" pitchFamily="34" charset="0"/>
                        </a:rPr>
                        <a:t>Državna potrošnja</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6,6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FF0000"/>
                          </a:solidFill>
                          <a:effectLst/>
                          <a:latin typeface="Arial" panose="020B0604020202020204" pitchFamily="34" charset="0"/>
                        </a:rPr>
                        <a:t>2,2</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625424211"/>
                  </a:ext>
                </a:extLst>
              </a:tr>
              <a:tr h="383618">
                <a:tc>
                  <a:txBody>
                    <a:bodyPr/>
                    <a:lstStyle/>
                    <a:p>
                      <a:pPr algn="l" fontAlgn="b"/>
                      <a:r>
                        <a:rPr lang="hr-HR" sz="2400" b="0" i="0" u="none" strike="noStrike">
                          <a:solidFill>
                            <a:srgbClr val="000000"/>
                          </a:solidFill>
                          <a:effectLst/>
                          <a:latin typeface="Arial" panose="020B0604020202020204" pitchFamily="34" charset="0"/>
                        </a:rPr>
                        <a:t>Bruto investicije u fiksni kapital</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4,2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10,5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FF0000"/>
                          </a:solidFill>
                          <a:effectLst/>
                          <a:latin typeface="Arial" panose="020B0604020202020204" pitchFamily="34" charset="0"/>
                        </a:rPr>
                        <a:t>3,3</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98109759"/>
                  </a:ext>
                </a:extLst>
              </a:tr>
              <a:tr h="383618">
                <a:tc>
                  <a:txBody>
                    <a:bodyPr/>
                    <a:lstStyle/>
                    <a:p>
                      <a:pPr algn="l" fontAlgn="b"/>
                      <a:r>
                        <a:rPr lang="hr-HR" sz="2400" b="0" i="0" u="none" strike="noStrike">
                          <a:solidFill>
                            <a:srgbClr val="000000"/>
                          </a:solidFill>
                          <a:effectLst/>
                          <a:latin typeface="Arial" panose="020B0604020202020204" pitchFamily="34" charset="0"/>
                        </a:rPr>
                        <a:t>  Izvoz (robe i usluge)</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FF0000"/>
                          </a:solidFill>
                          <a:effectLst/>
                          <a:latin typeface="Arial" panose="020B0604020202020204" pitchFamily="34" charset="0"/>
                        </a:rPr>
                        <a:t>2,4</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222370769"/>
                  </a:ext>
                </a:extLst>
              </a:tr>
              <a:tr h="383618">
                <a:tc>
                  <a:txBody>
                    <a:bodyPr/>
                    <a:lstStyle/>
                    <a:p>
                      <a:pPr algn="l" fontAlgn="b"/>
                      <a:r>
                        <a:rPr lang="hr-HR" sz="2400" b="0" i="0" u="none" strike="noStrike">
                          <a:solidFill>
                            <a:srgbClr val="000000"/>
                          </a:solidFill>
                          <a:effectLst/>
                          <a:latin typeface="Arial" panose="020B0604020202020204" pitchFamily="34" charset="0"/>
                        </a:rPr>
                        <a:t>  Uvoz (robe i usluge)</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4,8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FF0000"/>
                          </a:solidFill>
                          <a:effectLst/>
                          <a:latin typeface="Arial" panose="020B0604020202020204" pitchFamily="34" charset="0"/>
                        </a:rPr>
                        <a:t>2,5</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05334529"/>
                  </a:ext>
                </a:extLst>
              </a:tr>
              <a:tr h="772457">
                <a:tc>
                  <a:txBody>
                    <a:bodyPr/>
                    <a:lstStyle/>
                    <a:p>
                      <a:pPr algn="l" fontAlgn="b"/>
                      <a:r>
                        <a:rPr lang="pl-PL" sz="2400" b="1" i="0" u="none" strike="noStrike" dirty="0">
                          <a:solidFill>
                            <a:srgbClr val="096582"/>
                          </a:solidFill>
                          <a:effectLst/>
                          <a:latin typeface="Arial" panose="020B0604020202020204" pitchFamily="34" charset="0"/>
                        </a:rPr>
                        <a:t>Doprinos realnom rastu BDP-a </a:t>
                      </a:r>
                      <a:r>
                        <a:rPr lang="pl-PL" sz="2400" b="0" i="0" u="none" strike="noStrike" dirty="0">
                          <a:solidFill>
                            <a:srgbClr val="096582"/>
                          </a:solidFill>
                          <a:effectLst/>
                          <a:latin typeface="Arial" panose="020B0604020202020204" pitchFamily="34" charset="0"/>
                        </a:rPr>
                        <a:t>(</a:t>
                      </a:r>
                      <a:r>
                        <a:rPr lang="pl-PL" sz="2400" b="0" i="1" u="none" strike="noStrike" dirty="0">
                          <a:solidFill>
                            <a:srgbClr val="096582"/>
                          </a:solidFill>
                          <a:effectLst/>
                          <a:latin typeface="Arial" panose="020B0604020202020204" pitchFamily="34" charset="0"/>
                        </a:rPr>
                        <a:t>u p.b.</a:t>
                      </a:r>
                      <a:r>
                        <a:rPr lang="pl-PL" sz="2400" b="0" i="0" u="none" strike="noStrike" dirty="0">
                          <a:solidFill>
                            <a:srgbClr val="096582"/>
                          </a:solidFill>
                          <a:effectLst/>
                          <a:latin typeface="Arial" panose="020B0604020202020204" pitchFamily="34" charset="0"/>
                        </a:rPr>
                        <a:t>):</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717311854"/>
                  </a:ext>
                </a:extLst>
              </a:tr>
              <a:tr h="758557">
                <a:tc>
                  <a:txBody>
                    <a:bodyPr/>
                    <a:lstStyle/>
                    <a:p>
                      <a:pPr algn="l" fontAlgn="b"/>
                      <a:r>
                        <a:rPr lang="hr-HR" sz="2400" b="0" i="0" u="none" strike="noStrike" dirty="0">
                          <a:solidFill>
                            <a:srgbClr val="000000"/>
                          </a:solidFill>
                          <a:effectLst/>
                          <a:latin typeface="Arial" panose="020B0604020202020204" pitchFamily="34" charset="0"/>
                        </a:rPr>
                        <a:t>  Domaća potražnja (isključujući promjenu zaliha)</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4,0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6,2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2,9</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938079059"/>
                  </a:ext>
                </a:extLst>
              </a:tr>
              <a:tr h="383618">
                <a:tc>
                  <a:txBody>
                    <a:bodyPr/>
                    <a:lstStyle/>
                    <a:p>
                      <a:pPr algn="l" fontAlgn="b"/>
                      <a:r>
                        <a:rPr lang="hr-HR" sz="2400" b="0" i="0" u="none" strike="noStrike" dirty="0">
                          <a:solidFill>
                            <a:srgbClr val="000000"/>
                          </a:solidFill>
                          <a:effectLst/>
                          <a:latin typeface="Arial" panose="020B0604020202020204" pitchFamily="34" charset="0"/>
                        </a:rPr>
                        <a:t>  Neto izvoz</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000000"/>
                          </a:solidFill>
                          <a:effectLst/>
                          <a:latin typeface="Arial" panose="020B060402020202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-2,6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-0,6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-0,1</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80751514"/>
                  </a:ext>
                </a:extLst>
              </a:tr>
              <a:tr h="383618">
                <a:tc>
                  <a:txBody>
                    <a:bodyPr/>
                    <a:lstStyle/>
                    <a:p>
                      <a:pPr algn="l" fontAlgn="b"/>
                      <a:r>
                        <a:rPr lang="hr-HR" sz="2400" b="0" i="0" u="none" strike="noStrike" dirty="0">
                          <a:solidFill>
                            <a:srgbClr val="000000"/>
                          </a:solidFill>
                          <a:effectLst/>
                          <a:latin typeface="Arial" panose="020B0604020202020204" pitchFamily="34" charset="0"/>
                        </a:rPr>
                        <a:t>  Promjena zaliha</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-2,6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0,0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298549331"/>
                  </a:ext>
                </a:extLst>
              </a:tr>
            </a:tbl>
          </a:graphicData>
        </a:graphic>
      </p:graphicFrame>
      <p:sp>
        <p:nvSpPr>
          <p:cNvPr id="8" name="TextBox 7">
            <a:extLst>
              <a:ext uri="{FF2B5EF4-FFF2-40B4-BE49-F238E27FC236}">
                <a16:creationId xmlns:a16="http://schemas.microsoft.com/office/drawing/2014/main" id="{885D2FC4-F365-DA6E-88F2-E48F1550B8CB}"/>
              </a:ext>
            </a:extLst>
          </p:cNvPr>
          <p:cNvSpPr txBox="1"/>
          <p:nvPr/>
        </p:nvSpPr>
        <p:spPr>
          <a:xfrm>
            <a:off x="8649924" y="441277"/>
            <a:ext cx="3298236"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800" b="1" i="0" u="none" strike="noStrike" kern="1200" cap="none" spc="0" normalizeH="0" baseline="0" noProof="0" dirty="0">
                <a:ln>
                  <a:noFill/>
                </a:ln>
                <a:solidFill>
                  <a:srgbClr val="096582"/>
                </a:solidFill>
                <a:effectLst/>
                <a:uLnTx/>
                <a:uFillTx/>
                <a:latin typeface="Arial" panose="020B0604020202020204" pitchFamily="34" charset="0"/>
                <a:ea typeface="+mn-ea"/>
                <a:cs typeface="+mn-cs"/>
              </a:rPr>
              <a:t>PROJEKCIJE HNB-a</a:t>
            </a:r>
            <a:endParaRPr kumimoji="0" lang="hr-HR"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2" name="TextBox 11">
            <a:extLst>
              <a:ext uri="{FF2B5EF4-FFF2-40B4-BE49-F238E27FC236}">
                <a16:creationId xmlns:a16="http://schemas.microsoft.com/office/drawing/2014/main" id="{A1FE83AE-6140-701B-1993-435D78FE0107}"/>
              </a:ext>
            </a:extLst>
          </p:cNvPr>
          <p:cNvSpPr txBox="1"/>
          <p:nvPr/>
        </p:nvSpPr>
        <p:spPr>
          <a:xfrm>
            <a:off x="1127974" y="334221"/>
            <a:ext cx="7421880"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800" b="1" i="0" u="none" strike="noStrike" kern="1200" cap="none" spc="0" normalizeH="0" baseline="0" noProof="0" dirty="0">
                <a:ln>
                  <a:noFill/>
                </a:ln>
                <a:solidFill>
                  <a:srgbClr val="096582"/>
                </a:solidFill>
                <a:effectLst/>
                <a:uLnTx/>
                <a:uFillTx/>
                <a:latin typeface="Arial" panose="020B0604020202020204" pitchFamily="34" charset="0"/>
                <a:ea typeface="+mn-ea"/>
                <a:cs typeface="+mn-cs"/>
              </a:rPr>
              <a:t>Gospodarska aktivnost u Hrvatskoj</a:t>
            </a:r>
            <a:endPar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72430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12FA87A-BEC0-F061-063A-52D3E02186D5}"/>
              </a:ext>
            </a:extLst>
          </p:cNvPr>
          <p:cNvGraphicFramePr>
            <a:graphicFrameLocks noGrp="1"/>
          </p:cNvGraphicFramePr>
          <p:nvPr/>
        </p:nvGraphicFramePr>
        <p:xfrm>
          <a:off x="968829" y="1730829"/>
          <a:ext cx="10091058" cy="4028780"/>
        </p:xfrm>
        <a:graphic>
          <a:graphicData uri="http://schemas.openxmlformats.org/drawingml/2006/table">
            <a:tbl>
              <a:tblPr/>
              <a:tblGrid>
                <a:gridCol w="4803912">
                  <a:extLst>
                    <a:ext uri="{9D8B030D-6E8A-4147-A177-3AD203B41FA5}">
                      <a16:colId xmlns:a16="http://schemas.microsoft.com/office/drawing/2014/main" val="498823775"/>
                    </a:ext>
                  </a:extLst>
                </a:gridCol>
                <a:gridCol w="1762382">
                  <a:extLst>
                    <a:ext uri="{9D8B030D-6E8A-4147-A177-3AD203B41FA5}">
                      <a16:colId xmlns:a16="http://schemas.microsoft.com/office/drawing/2014/main" val="2667977699"/>
                    </a:ext>
                  </a:extLst>
                </a:gridCol>
                <a:gridCol w="1762382">
                  <a:extLst>
                    <a:ext uri="{9D8B030D-6E8A-4147-A177-3AD203B41FA5}">
                      <a16:colId xmlns:a16="http://schemas.microsoft.com/office/drawing/2014/main" val="564204350"/>
                    </a:ext>
                  </a:extLst>
                </a:gridCol>
                <a:gridCol w="1762382">
                  <a:extLst>
                    <a:ext uri="{9D8B030D-6E8A-4147-A177-3AD203B41FA5}">
                      <a16:colId xmlns:a16="http://schemas.microsoft.com/office/drawing/2014/main" val="2340066952"/>
                    </a:ext>
                  </a:extLst>
                </a:gridCol>
              </a:tblGrid>
              <a:tr h="1051900">
                <a:tc>
                  <a:txBody>
                    <a:bodyPr/>
                    <a:lstStyle/>
                    <a:p>
                      <a:pPr algn="l" fontAlgn="b"/>
                      <a:r>
                        <a:rPr lang="hr-HR" sz="2400" b="1" i="0" u="none" strike="noStrike" dirty="0">
                          <a:solidFill>
                            <a:srgbClr val="C00000"/>
                          </a:solidFill>
                          <a:effectLst/>
                          <a:latin typeface="Calibri" panose="020F0502020204030204" pitchFamily="34" charset="0"/>
                        </a:rPr>
                        <a:t>ROBNA RAZMJENA HRVATSKE S INOZEMSTVOM</a:t>
                      </a:r>
                      <a:r>
                        <a:rPr lang="hr-HR" sz="2400" b="0" i="0" u="none" strike="noStrike" dirty="0">
                          <a:solidFill>
                            <a:schemeClr val="tx1"/>
                          </a:solidFill>
                          <a:effectLst/>
                          <a:latin typeface="Calibri" panose="020F0502020204030204" pitchFamily="34" charset="0"/>
                        </a:rPr>
                        <a:t>, </a:t>
                      </a:r>
                      <a:r>
                        <a:rPr lang="hr-HR" sz="2000" b="0" i="0" u="none" strike="noStrike" dirty="0">
                          <a:solidFill>
                            <a:schemeClr val="tx1"/>
                          </a:solidFill>
                          <a:effectLst/>
                          <a:latin typeface="Calibri" panose="020F0502020204030204" pitchFamily="34" charset="0"/>
                        </a:rPr>
                        <a:t>u tis. eur</a:t>
                      </a:r>
                      <a:r>
                        <a:rPr lang="hr-HR" sz="2400" b="0" i="0" u="none" strike="noStrike" dirty="0">
                          <a:solidFill>
                            <a:srgbClr val="000000"/>
                          </a:solidFill>
                          <a:effectLst/>
                          <a:latin typeface="Arial" panose="020B0604020202020204" pitchFamily="34" charset="0"/>
                        </a:rPr>
                        <a:t> </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hr-HR" sz="2000" b="0" i="0" u="none" strike="noStrike" dirty="0">
                          <a:solidFill>
                            <a:srgbClr val="000000"/>
                          </a:solidFill>
                          <a:effectLst/>
                          <a:latin typeface="Arial" panose="020B0604020202020204" pitchFamily="34" charset="0"/>
                        </a:rPr>
                        <a:t>I. – IX. 2023.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hr-HR" sz="2000" b="0" i="0" u="none" strike="noStrike" dirty="0">
                          <a:solidFill>
                            <a:srgbClr val="000000"/>
                          </a:solidFill>
                          <a:effectLst/>
                          <a:latin typeface="Arial" panose="020B0604020202020204" pitchFamily="34" charset="0"/>
                        </a:rPr>
                        <a:t>I. – IX. 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fi-FI" sz="2000" b="0" i="0" u="none" strike="noStrike" dirty="0">
                          <a:solidFill>
                            <a:srgbClr val="000000"/>
                          </a:solidFill>
                          <a:effectLst/>
                          <a:latin typeface="Arial" panose="020B0604020202020204" pitchFamily="34" charset="0"/>
                        </a:rPr>
                        <a:t>Indeksi</a:t>
                      </a:r>
                      <a:br>
                        <a:rPr lang="fi-FI" sz="2000" b="0" i="0" u="none" strike="noStrike" dirty="0">
                          <a:solidFill>
                            <a:srgbClr val="000000"/>
                          </a:solidFill>
                          <a:effectLst/>
                          <a:latin typeface="Arial" panose="020B0604020202020204" pitchFamily="34" charset="0"/>
                        </a:rPr>
                      </a:br>
                      <a:r>
                        <a:rPr lang="fi-FI" sz="2000" b="0" i="0" u="sng" strike="noStrike" dirty="0">
                          <a:solidFill>
                            <a:srgbClr val="000000"/>
                          </a:solidFill>
                          <a:effectLst/>
                          <a:latin typeface="Arial" panose="020B0604020202020204" pitchFamily="34" charset="0"/>
                        </a:rPr>
                        <a:t>I. – IX. 2024.</a:t>
                      </a:r>
                      <a:br>
                        <a:rPr lang="fi-FI" sz="2000" b="0" i="0" u="none" strike="noStrike" dirty="0">
                          <a:solidFill>
                            <a:srgbClr val="000000"/>
                          </a:solidFill>
                          <a:effectLst/>
                          <a:latin typeface="Arial" panose="020B0604020202020204" pitchFamily="34" charset="0"/>
                        </a:rPr>
                      </a:br>
                      <a:r>
                        <a:rPr lang="fi-FI" sz="2000" b="0" i="0" u="none" strike="noStrike" dirty="0">
                          <a:solidFill>
                            <a:srgbClr val="000000"/>
                          </a:solidFill>
                          <a:effectLst/>
                          <a:latin typeface="Arial" panose="020B0604020202020204" pitchFamily="34" charset="0"/>
                        </a:rPr>
                        <a:t>I. – IX. 2023.</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819882"/>
                  </a:ext>
                </a:extLst>
              </a:tr>
              <a:tr h="184150">
                <a:tc>
                  <a:txBody>
                    <a:bodyPr/>
                    <a:lstStyle/>
                    <a:p>
                      <a:pPr algn="l" fontAlgn="t"/>
                      <a:r>
                        <a:rPr lang="hr-HR" sz="2400" b="0" i="0" u="none" strike="noStrike" dirty="0">
                          <a:solidFill>
                            <a:srgbClr val="000000"/>
                          </a:solidFill>
                          <a:effectLst/>
                          <a:latin typeface="Arial" panose="020B0604020202020204" pitchFamily="34" charset="0"/>
                        </a:rPr>
                        <a:t>Izvoz</a:t>
                      </a:r>
                    </a:p>
                  </a:txBody>
                  <a:tcPr marL="63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r" fontAlgn="t"/>
                      <a:r>
                        <a:rPr lang="hr-HR" sz="2000" b="0" i="0" u="none" strike="noStrike" dirty="0">
                          <a:solidFill>
                            <a:srgbClr val="000000"/>
                          </a:solidFill>
                          <a:effectLst/>
                          <a:latin typeface="Arial" panose="020B0604020202020204" pitchFamily="34" charset="0"/>
                        </a:rPr>
                        <a:t>16.895.480</a:t>
                      </a:r>
                    </a:p>
                  </a:txBody>
                  <a:tcPr marL="6350" marR="6350" marT="6350" marB="0">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noFill/>
                  </a:tcPr>
                </a:tc>
                <a:tc>
                  <a:txBody>
                    <a:bodyPr/>
                    <a:lstStyle/>
                    <a:p>
                      <a:pPr algn="r" fontAlgn="t"/>
                      <a:r>
                        <a:rPr lang="hr-HR" sz="2000" b="0" i="0" u="none" strike="noStrike" dirty="0">
                          <a:solidFill>
                            <a:srgbClr val="000000"/>
                          </a:solidFill>
                          <a:effectLst/>
                          <a:latin typeface="Arial" panose="020B0604020202020204" pitchFamily="34" charset="0"/>
                        </a:rPr>
                        <a:t>17.491.910</a:t>
                      </a:r>
                    </a:p>
                  </a:txBody>
                  <a:tcPr marL="6350" marR="6350" marT="6350" marB="0">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r" fontAlgn="t"/>
                      <a:r>
                        <a:rPr lang="hr-HR" sz="2000" b="0" i="0" u="none" strike="noStrike" dirty="0">
                          <a:solidFill>
                            <a:srgbClr val="000000"/>
                          </a:solidFill>
                          <a:effectLst/>
                          <a:latin typeface="Arial" panose="020B0604020202020204" pitchFamily="34" charset="0"/>
                        </a:rPr>
                        <a:t>103,5</a:t>
                      </a: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extLst>
                  <a:ext uri="{0D108BD9-81ED-4DB2-BD59-A6C34878D82A}">
                    <a16:rowId xmlns:a16="http://schemas.microsoft.com/office/drawing/2014/main" val="1667847735"/>
                  </a:ext>
                </a:extLst>
              </a:tr>
              <a:tr h="184150">
                <a:tc>
                  <a:txBody>
                    <a:bodyPr/>
                    <a:lstStyle/>
                    <a:p>
                      <a:pPr algn="l" fontAlgn="t"/>
                      <a:r>
                        <a:rPr lang="hr-HR" sz="2400" b="0" i="0" u="none" strike="noStrike">
                          <a:solidFill>
                            <a:srgbClr val="000000"/>
                          </a:solidFill>
                          <a:effectLst/>
                          <a:latin typeface="Arial" panose="020B0604020202020204" pitchFamily="34" charset="0"/>
                        </a:rPr>
                        <a:t>Države članice EU-a</a:t>
                      </a:r>
                    </a:p>
                  </a:txBody>
                  <a:tcPr marL="952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2000" b="0" i="0" u="none" strike="noStrike" dirty="0">
                          <a:solidFill>
                            <a:srgbClr val="000000"/>
                          </a:solidFill>
                          <a:effectLst/>
                          <a:latin typeface="Arial" panose="020B0604020202020204" pitchFamily="34" charset="0"/>
                        </a:rPr>
                        <a:t>11.523.089</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2000" b="0" i="0" u="none" strike="noStrike" dirty="0">
                          <a:solidFill>
                            <a:srgbClr val="000000"/>
                          </a:solidFill>
                          <a:effectLst/>
                          <a:latin typeface="Arial" panose="020B0604020202020204" pitchFamily="34" charset="0"/>
                        </a:rPr>
                        <a:t>11.536.778</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2000" b="0" i="0" u="none" strike="noStrike" dirty="0">
                          <a:solidFill>
                            <a:srgbClr val="000000"/>
                          </a:solidFill>
                          <a:effectLst/>
                          <a:latin typeface="Arial" panose="020B0604020202020204" pitchFamily="34" charset="0"/>
                        </a:rPr>
                        <a:t>100,1</a:t>
                      </a: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2910161611"/>
                  </a:ext>
                </a:extLst>
              </a:tr>
              <a:tr h="184150">
                <a:tc>
                  <a:txBody>
                    <a:bodyPr/>
                    <a:lstStyle/>
                    <a:p>
                      <a:pPr algn="l" fontAlgn="t"/>
                      <a:r>
                        <a:rPr lang="hr-HR" sz="2400" b="0" i="0" u="none" strike="noStrike">
                          <a:solidFill>
                            <a:srgbClr val="000000"/>
                          </a:solidFill>
                          <a:effectLst/>
                          <a:latin typeface="Arial" panose="020B0604020202020204" pitchFamily="34" charset="0"/>
                        </a:rPr>
                        <a:t>Države nečlanice EU-a</a:t>
                      </a:r>
                    </a:p>
                  </a:txBody>
                  <a:tcPr marL="952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a:solidFill>
                            <a:srgbClr val="000000"/>
                          </a:solidFill>
                          <a:effectLst/>
                          <a:latin typeface="Arial" panose="020B0604020202020204" pitchFamily="34" charset="0"/>
                        </a:rPr>
                        <a:t>5.372.391</a:t>
                      </a:r>
                    </a:p>
                  </a:txBody>
                  <a:tcPr marL="6350" marR="6350" marT="6350" marB="0">
                    <a:lnL w="635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dirty="0">
                          <a:solidFill>
                            <a:srgbClr val="000000"/>
                          </a:solidFill>
                          <a:effectLst/>
                          <a:latin typeface="Arial" panose="020B0604020202020204" pitchFamily="34" charset="0"/>
                        </a:rPr>
                        <a:t>5.955.133</a:t>
                      </a:r>
                    </a:p>
                  </a:txBody>
                  <a:tcPr marL="6350" marR="6350" marT="6350" marB="0">
                    <a:lnL>
                      <a:noFill/>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dirty="0">
                          <a:solidFill>
                            <a:srgbClr val="000000"/>
                          </a:solidFill>
                          <a:effectLst/>
                          <a:latin typeface="Arial" panose="020B0604020202020204" pitchFamily="34" charset="0"/>
                        </a:rPr>
                        <a:t>110,8</a:t>
                      </a: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102430"/>
                  </a:ext>
                </a:extLst>
              </a:tr>
              <a:tr h="184150">
                <a:tc>
                  <a:txBody>
                    <a:bodyPr/>
                    <a:lstStyle/>
                    <a:p>
                      <a:pPr algn="l" fontAlgn="t"/>
                      <a:r>
                        <a:rPr lang="hr-HR" sz="2400" b="0" i="0" u="none" strike="noStrike" dirty="0">
                          <a:solidFill>
                            <a:srgbClr val="000000"/>
                          </a:solidFill>
                          <a:effectLst/>
                          <a:latin typeface="Arial" panose="020B0604020202020204" pitchFamily="34" charset="0"/>
                        </a:rPr>
                        <a:t>Uvoz</a:t>
                      </a:r>
                    </a:p>
                  </a:txBody>
                  <a:tcPr marL="63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r" fontAlgn="t"/>
                      <a:r>
                        <a:rPr lang="hr-HR" sz="2000" b="0" i="0" u="none" strike="noStrike">
                          <a:solidFill>
                            <a:srgbClr val="000000"/>
                          </a:solidFill>
                          <a:effectLst/>
                          <a:latin typeface="Arial" panose="020B0604020202020204" pitchFamily="34" charset="0"/>
                        </a:rPr>
                        <a:t>29.953.540</a:t>
                      </a:r>
                    </a:p>
                  </a:txBody>
                  <a:tcPr marL="6350" marR="6350" marT="6350" marB="0">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noFill/>
                  </a:tcPr>
                </a:tc>
                <a:tc>
                  <a:txBody>
                    <a:bodyPr/>
                    <a:lstStyle/>
                    <a:p>
                      <a:pPr algn="r" fontAlgn="t"/>
                      <a:r>
                        <a:rPr lang="hr-HR" sz="2000" b="0" i="0" u="none" strike="noStrike" dirty="0">
                          <a:solidFill>
                            <a:srgbClr val="000000"/>
                          </a:solidFill>
                          <a:effectLst/>
                          <a:latin typeface="Arial" panose="020B0604020202020204" pitchFamily="34" charset="0"/>
                        </a:rPr>
                        <a:t>31.365.843</a:t>
                      </a:r>
                    </a:p>
                  </a:txBody>
                  <a:tcPr marL="6350" marR="6350" marT="6350" marB="0">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r" fontAlgn="t"/>
                      <a:r>
                        <a:rPr lang="hr-HR" sz="2000" b="0" i="0" u="none" strike="noStrike" dirty="0">
                          <a:solidFill>
                            <a:srgbClr val="000000"/>
                          </a:solidFill>
                          <a:effectLst/>
                          <a:latin typeface="Arial" panose="020B0604020202020204" pitchFamily="34" charset="0"/>
                        </a:rPr>
                        <a:t>104,7</a:t>
                      </a: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extLst>
                  <a:ext uri="{0D108BD9-81ED-4DB2-BD59-A6C34878D82A}">
                    <a16:rowId xmlns:a16="http://schemas.microsoft.com/office/drawing/2014/main" val="2663314508"/>
                  </a:ext>
                </a:extLst>
              </a:tr>
              <a:tr h="184150">
                <a:tc>
                  <a:txBody>
                    <a:bodyPr/>
                    <a:lstStyle/>
                    <a:p>
                      <a:pPr algn="l" fontAlgn="t"/>
                      <a:r>
                        <a:rPr lang="hr-HR" sz="2400" b="0" i="0" u="none" strike="noStrike" dirty="0">
                          <a:solidFill>
                            <a:srgbClr val="000000"/>
                          </a:solidFill>
                          <a:effectLst/>
                          <a:latin typeface="Arial" panose="020B0604020202020204" pitchFamily="34" charset="0"/>
                        </a:rPr>
                        <a:t>Države članice EU-a</a:t>
                      </a:r>
                    </a:p>
                  </a:txBody>
                  <a:tcPr marL="952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2000" b="0" i="0" u="none" strike="noStrike">
                          <a:solidFill>
                            <a:srgbClr val="000000"/>
                          </a:solidFill>
                          <a:effectLst/>
                          <a:latin typeface="Arial" panose="020B0604020202020204" pitchFamily="34" charset="0"/>
                        </a:rPr>
                        <a:t>22.724.851</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2000" b="0" i="0" u="none" strike="noStrike" dirty="0">
                          <a:solidFill>
                            <a:srgbClr val="000000"/>
                          </a:solidFill>
                          <a:effectLst/>
                          <a:latin typeface="Arial" panose="020B0604020202020204" pitchFamily="34" charset="0"/>
                        </a:rPr>
                        <a:t>24.602.585</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2000" b="0" i="0" u="none" strike="noStrike" dirty="0">
                          <a:solidFill>
                            <a:srgbClr val="000000"/>
                          </a:solidFill>
                          <a:effectLst/>
                          <a:latin typeface="Arial" panose="020B0604020202020204" pitchFamily="34" charset="0"/>
                        </a:rPr>
                        <a:t>108,3</a:t>
                      </a: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3374160644"/>
                  </a:ext>
                </a:extLst>
              </a:tr>
              <a:tr h="184150">
                <a:tc>
                  <a:txBody>
                    <a:bodyPr/>
                    <a:lstStyle/>
                    <a:p>
                      <a:pPr algn="l" fontAlgn="t"/>
                      <a:r>
                        <a:rPr lang="hr-HR" sz="2400" b="0" i="0" u="none" strike="noStrike">
                          <a:solidFill>
                            <a:srgbClr val="000000"/>
                          </a:solidFill>
                          <a:effectLst/>
                          <a:latin typeface="Arial" panose="020B0604020202020204" pitchFamily="34" charset="0"/>
                        </a:rPr>
                        <a:t>Države nečlanice EU-a</a:t>
                      </a:r>
                    </a:p>
                  </a:txBody>
                  <a:tcPr marL="952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dirty="0">
                          <a:solidFill>
                            <a:srgbClr val="000000"/>
                          </a:solidFill>
                          <a:effectLst/>
                          <a:latin typeface="Arial" panose="020B0604020202020204" pitchFamily="34" charset="0"/>
                        </a:rPr>
                        <a:t>7.228.689</a:t>
                      </a:r>
                    </a:p>
                  </a:txBody>
                  <a:tcPr marL="6350" marR="6350" marT="6350" marB="0">
                    <a:lnL w="635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dirty="0">
                          <a:solidFill>
                            <a:srgbClr val="000000"/>
                          </a:solidFill>
                          <a:effectLst/>
                          <a:latin typeface="Arial" panose="020B0604020202020204" pitchFamily="34" charset="0"/>
                        </a:rPr>
                        <a:t>6.763.258</a:t>
                      </a:r>
                    </a:p>
                  </a:txBody>
                  <a:tcPr marL="6350" marR="6350" marT="6350" marB="0">
                    <a:lnL>
                      <a:noFill/>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dirty="0">
                          <a:solidFill>
                            <a:srgbClr val="000000"/>
                          </a:solidFill>
                          <a:effectLst/>
                          <a:latin typeface="Arial" panose="020B0604020202020204" pitchFamily="34" charset="0"/>
                        </a:rPr>
                        <a:t>93,6</a:t>
                      </a: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8851489"/>
                  </a:ext>
                </a:extLst>
              </a:tr>
              <a:tr h="184150">
                <a:tc>
                  <a:txBody>
                    <a:bodyPr/>
                    <a:lstStyle/>
                    <a:p>
                      <a:pPr algn="l" fontAlgn="t"/>
                      <a:r>
                        <a:rPr lang="hr-HR" sz="2400" b="0" i="0" u="none" strike="noStrike" dirty="0">
                          <a:solidFill>
                            <a:srgbClr val="000000"/>
                          </a:solidFill>
                          <a:effectLst/>
                          <a:latin typeface="Arial" panose="020B0604020202020204" pitchFamily="34" charset="0"/>
                        </a:rPr>
                        <a:t>Saldo robne razmjene</a:t>
                      </a:r>
                    </a:p>
                  </a:txBody>
                  <a:tcPr marL="63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dirty="0">
                          <a:solidFill>
                            <a:srgbClr val="000000"/>
                          </a:solidFill>
                          <a:effectLst/>
                          <a:latin typeface="Arial" panose="020B0604020202020204" pitchFamily="34" charset="0"/>
                        </a:rPr>
                        <a:t>-13.058.060</a:t>
                      </a:r>
                    </a:p>
                  </a:txBody>
                  <a:tcPr marL="6350" marR="6350" marT="6350" marB="0">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dirty="0">
                          <a:solidFill>
                            <a:srgbClr val="000000"/>
                          </a:solidFill>
                          <a:effectLst/>
                          <a:latin typeface="Arial" panose="020B0604020202020204" pitchFamily="34" charset="0"/>
                        </a:rPr>
                        <a:t>-13.873.933</a:t>
                      </a:r>
                    </a:p>
                  </a:txBody>
                  <a:tcPr marL="6350" marR="6350" marT="6350" marB="0">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baseline="30000" dirty="0">
                          <a:solidFill>
                            <a:srgbClr val="000000"/>
                          </a:solidFill>
                          <a:effectLst/>
                          <a:latin typeface="Arial" panose="020B0604020202020204" pitchFamily="34" charset="0"/>
                        </a:rPr>
                        <a:t>1)</a:t>
                      </a:r>
                      <a:endParaRPr lang="hr-HR" sz="2000" b="0" i="0" u="none" strike="noStrike" dirty="0">
                        <a:solidFill>
                          <a:srgbClr val="000000"/>
                        </a:solidFill>
                        <a:effectLst/>
                        <a:latin typeface="Arial" panose="020B0604020202020204" pitchFamily="34" charset="0"/>
                      </a:endParaRP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2813069"/>
                  </a:ext>
                </a:extLst>
              </a:tr>
              <a:tr h="184150">
                <a:tc>
                  <a:txBody>
                    <a:bodyPr/>
                    <a:lstStyle/>
                    <a:p>
                      <a:pPr algn="l" fontAlgn="t"/>
                      <a:r>
                        <a:rPr lang="hr-HR" sz="2400" b="0" i="0" u="none" strike="noStrike" dirty="0">
                          <a:solidFill>
                            <a:srgbClr val="000000"/>
                          </a:solidFill>
                          <a:effectLst/>
                          <a:latin typeface="Arial" panose="020B0604020202020204" pitchFamily="34" charset="0"/>
                        </a:rPr>
                        <a:t>Pokrivenost uvoza izvozom, %</a:t>
                      </a:r>
                    </a:p>
                  </a:txBody>
                  <a:tcPr marL="63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dirty="0">
                          <a:solidFill>
                            <a:srgbClr val="000000"/>
                          </a:solidFill>
                          <a:effectLst/>
                          <a:latin typeface="Arial" panose="020B0604020202020204" pitchFamily="34" charset="0"/>
                        </a:rPr>
                        <a:t>56,4</a:t>
                      </a:r>
                    </a:p>
                  </a:txBody>
                  <a:tcPr marL="6350" marR="6350" marT="6350" marB="0">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dirty="0">
                          <a:solidFill>
                            <a:srgbClr val="000000"/>
                          </a:solidFill>
                          <a:effectLst/>
                          <a:latin typeface="Arial" panose="020B0604020202020204" pitchFamily="34" charset="0"/>
                        </a:rPr>
                        <a:t>55,8</a:t>
                      </a:r>
                    </a:p>
                  </a:txBody>
                  <a:tcPr marL="6350" marR="6350" marT="6350" marB="0">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t"/>
                      <a:r>
                        <a:rPr lang="hr-HR" sz="2000" b="0" i="0" u="none" strike="noStrike" baseline="30000" dirty="0">
                          <a:solidFill>
                            <a:srgbClr val="000000"/>
                          </a:solidFill>
                          <a:effectLst/>
                          <a:latin typeface="Arial" panose="020B0604020202020204" pitchFamily="34" charset="0"/>
                        </a:rPr>
                        <a:t>1)</a:t>
                      </a:r>
                      <a:endParaRPr lang="hr-HR" sz="2000" b="0" i="0" u="none" strike="noStrike" dirty="0">
                        <a:solidFill>
                          <a:srgbClr val="000000"/>
                        </a:solidFill>
                        <a:effectLst/>
                        <a:latin typeface="Arial" panose="020B0604020202020204" pitchFamily="34" charset="0"/>
                      </a:endParaRP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994250"/>
                  </a:ext>
                </a:extLst>
              </a:tr>
            </a:tbl>
          </a:graphicData>
        </a:graphic>
      </p:graphicFrame>
      <p:sp>
        <p:nvSpPr>
          <p:cNvPr id="3" name="TextBox 2">
            <a:extLst>
              <a:ext uri="{FF2B5EF4-FFF2-40B4-BE49-F238E27FC236}">
                <a16:creationId xmlns:a16="http://schemas.microsoft.com/office/drawing/2014/main" id="{E01C5B2E-57F4-7B9E-AA13-785872507B78}"/>
              </a:ext>
            </a:extLst>
          </p:cNvPr>
          <p:cNvSpPr txBox="1"/>
          <p:nvPr/>
        </p:nvSpPr>
        <p:spPr>
          <a:xfrm>
            <a:off x="1154630" y="707572"/>
            <a:ext cx="9926500"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3200" b="1" i="0" u="none" strike="noStrike" kern="1200" cap="none" spc="0" normalizeH="0" baseline="0" noProof="0" dirty="0">
                <a:ln>
                  <a:noFill/>
                </a:ln>
                <a:solidFill>
                  <a:prstClr val="black"/>
                </a:solidFill>
                <a:effectLst/>
                <a:uLnTx/>
                <a:uFillTx/>
                <a:latin typeface="Calibri" panose="020F0502020204030204"/>
                <a:ea typeface="+mn-ea"/>
                <a:cs typeface="+mn-cs"/>
              </a:rPr>
              <a:t>Veći rast izvoza roba izvan EU i veći rastu uvoza roba iz EU</a:t>
            </a:r>
          </a:p>
        </p:txBody>
      </p:sp>
      <p:sp>
        <p:nvSpPr>
          <p:cNvPr id="4" name="TextBox 3">
            <a:extLst>
              <a:ext uri="{FF2B5EF4-FFF2-40B4-BE49-F238E27FC236}">
                <a16:creationId xmlns:a16="http://schemas.microsoft.com/office/drawing/2014/main" id="{8695384F-4A95-83AD-0336-7770FA27B926}"/>
              </a:ext>
            </a:extLst>
          </p:cNvPr>
          <p:cNvSpPr txBox="1"/>
          <p:nvPr/>
        </p:nvSpPr>
        <p:spPr>
          <a:xfrm>
            <a:off x="968829" y="6013425"/>
            <a:ext cx="207986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noProof="0" dirty="0">
                <a:ln>
                  <a:noFill/>
                </a:ln>
                <a:solidFill>
                  <a:prstClr val="black"/>
                </a:solidFill>
                <a:effectLst/>
                <a:uLnTx/>
                <a:uFillTx/>
                <a:latin typeface="Calibri" panose="020F0502020204030204"/>
                <a:ea typeface="+mn-ea"/>
                <a:cs typeface="+mn-cs"/>
              </a:rPr>
              <a:t>Izvor podataka : DZS</a:t>
            </a:r>
          </a:p>
        </p:txBody>
      </p:sp>
    </p:spTree>
    <p:extLst>
      <p:ext uri="{BB962C8B-B14F-4D97-AF65-F5344CB8AC3E}">
        <p14:creationId xmlns:p14="http://schemas.microsoft.com/office/powerpoint/2010/main" val="2915096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9B3A61C1-9274-5EF1-6F98-695F783F3F6B}"/>
              </a:ext>
            </a:extLst>
          </p:cNvPr>
          <p:cNvGraphicFramePr>
            <a:graphicFrameLocks noGrp="1"/>
          </p:cNvGraphicFramePr>
          <p:nvPr>
            <p:extLst>
              <p:ext uri="{D42A27DB-BD31-4B8C-83A1-F6EECF244321}">
                <p14:modId xmlns:p14="http://schemas.microsoft.com/office/powerpoint/2010/main" val="641905126"/>
              </p:ext>
            </p:extLst>
          </p:nvPr>
        </p:nvGraphicFramePr>
        <p:xfrm>
          <a:off x="544287" y="505279"/>
          <a:ext cx="11103426" cy="6021070"/>
        </p:xfrm>
        <a:graphic>
          <a:graphicData uri="http://schemas.openxmlformats.org/drawingml/2006/table">
            <a:tbl>
              <a:tblPr/>
              <a:tblGrid>
                <a:gridCol w="3712027">
                  <a:extLst>
                    <a:ext uri="{9D8B030D-6E8A-4147-A177-3AD203B41FA5}">
                      <a16:colId xmlns:a16="http://schemas.microsoft.com/office/drawing/2014/main" val="3887192366"/>
                    </a:ext>
                  </a:extLst>
                </a:gridCol>
                <a:gridCol w="1260550">
                  <a:extLst>
                    <a:ext uri="{9D8B030D-6E8A-4147-A177-3AD203B41FA5}">
                      <a16:colId xmlns:a16="http://schemas.microsoft.com/office/drawing/2014/main" val="2819098480"/>
                    </a:ext>
                  </a:extLst>
                </a:gridCol>
                <a:gridCol w="1238152">
                  <a:extLst>
                    <a:ext uri="{9D8B030D-6E8A-4147-A177-3AD203B41FA5}">
                      <a16:colId xmlns:a16="http://schemas.microsoft.com/office/drawing/2014/main" val="4044056187"/>
                    </a:ext>
                  </a:extLst>
                </a:gridCol>
                <a:gridCol w="1238152">
                  <a:extLst>
                    <a:ext uri="{9D8B030D-6E8A-4147-A177-3AD203B41FA5}">
                      <a16:colId xmlns:a16="http://schemas.microsoft.com/office/drawing/2014/main" val="933013302"/>
                    </a:ext>
                  </a:extLst>
                </a:gridCol>
                <a:gridCol w="1178241">
                  <a:extLst>
                    <a:ext uri="{9D8B030D-6E8A-4147-A177-3AD203B41FA5}">
                      <a16:colId xmlns:a16="http://schemas.microsoft.com/office/drawing/2014/main" val="3402421084"/>
                    </a:ext>
                  </a:extLst>
                </a:gridCol>
                <a:gridCol w="1238152">
                  <a:extLst>
                    <a:ext uri="{9D8B030D-6E8A-4147-A177-3AD203B41FA5}">
                      <a16:colId xmlns:a16="http://schemas.microsoft.com/office/drawing/2014/main" val="2229286844"/>
                    </a:ext>
                  </a:extLst>
                </a:gridCol>
                <a:gridCol w="1238152">
                  <a:extLst>
                    <a:ext uri="{9D8B030D-6E8A-4147-A177-3AD203B41FA5}">
                      <a16:colId xmlns:a16="http://schemas.microsoft.com/office/drawing/2014/main" val="1451410596"/>
                    </a:ext>
                  </a:extLst>
                </a:gridCol>
              </a:tblGrid>
              <a:tr h="184150">
                <a:tc rowSpan="2">
                  <a:txBody>
                    <a:bodyPr/>
                    <a:lstStyle/>
                    <a:p>
                      <a:pPr algn="l" fontAlgn="ctr"/>
                      <a:r>
                        <a:rPr lang="hr-HR" sz="2800" b="0" i="0" u="none" strike="noStrike" dirty="0">
                          <a:solidFill>
                            <a:srgbClr val="C00000"/>
                          </a:solidFill>
                          <a:effectLst/>
                          <a:latin typeface="Calibri" panose="020F0502020204030204" pitchFamily="34" charset="0"/>
                        </a:rPr>
                        <a:t>ROBNA RAZMJENA HRVATSKE S INOZEMSTVOM</a:t>
                      </a:r>
                      <a:r>
                        <a:rPr lang="hr-HR" sz="2800" b="0" i="0" u="none" strike="noStrike" dirty="0">
                          <a:solidFill>
                            <a:schemeClr val="tx1"/>
                          </a:solidFill>
                          <a:effectLst/>
                          <a:latin typeface="Calibri" panose="020F0502020204030204" pitchFamily="34" charset="0"/>
                        </a:rPr>
                        <a:t>, </a:t>
                      </a:r>
                      <a:r>
                        <a:rPr lang="hr-HR" sz="2400" b="0" i="0" u="none" strike="noStrike" dirty="0">
                          <a:solidFill>
                            <a:schemeClr val="tx1"/>
                          </a:solidFill>
                          <a:effectLst/>
                          <a:latin typeface="Calibri" panose="020F0502020204030204" pitchFamily="34" charset="0"/>
                        </a:rPr>
                        <a:t>u tis. eura</a:t>
                      </a:r>
                      <a:endParaRPr lang="hr-HR" sz="2800" b="0" i="0" u="none" strike="noStrike" dirty="0">
                        <a:solidFill>
                          <a:schemeClr val="tx1"/>
                        </a:solidFill>
                        <a:effectLst/>
                        <a:latin typeface="Calibri" panose="020F0502020204030204" pitchFamily="34" charset="0"/>
                      </a:endParaRPr>
                    </a:p>
                  </a:txBody>
                  <a:tcPr marL="6350" marR="6350" marT="63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hr-HR" sz="2800" b="1" i="0" u="none" strike="noStrike" dirty="0">
                          <a:solidFill>
                            <a:srgbClr val="000000"/>
                          </a:solidFill>
                          <a:effectLst/>
                          <a:latin typeface="Arial" panose="020B0604020202020204" pitchFamily="34" charset="0"/>
                        </a:rPr>
                        <a:t>Izvoz</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hr-HR"/>
                    </a:p>
                  </a:txBody>
                  <a:tcPr/>
                </a:tc>
                <a:tc hMerge="1">
                  <a:txBody>
                    <a:bodyPr/>
                    <a:lstStyle/>
                    <a:p>
                      <a:endParaRPr lang="hr-HR"/>
                    </a:p>
                  </a:txBody>
                  <a:tcPr/>
                </a:tc>
                <a:tc gridSpan="3">
                  <a:txBody>
                    <a:bodyPr/>
                    <a:lstStyle/>
                    <a:p>
                      <a:pPr algn="ctr" fontAlgn="ctr"/>
                      <a:r>
                        <a:rPr lang="hr-HR" sz="2800" b="1" i="0" u="none" strike="noStrike" dirty="0">
                          <a:solidFill>
                            <a:srgbClr val="000000"/>
                          </a:solidFill>
                          <a:effectLst/>
                          <a:latin typeface="Arial" panose="020B0604020202020204" pitchFamily="34" charset="0"/>
                        </a:rPr>
                        <a:t>Uvoz</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hr-HR"/>
                    </a:p>
                  </a:txBody>
                  <a:tcPr/>
                </a:tc>
                <a:tc hMerge="1">
                  <a:txBody>
                    <a:bodyPr/>
                    <a:lstStyle/>
                    <a:p>
                      <a:endParaRPr lang="hr-HR"/>
                    </a:p>
                  </a:txBody>
                  <a:tcPr/>
                </a:tc>
                <a:extLst>
                  <a:ext uri="{0D108BD9-81ED-4DB2-BD59-A6C34878D82A}">
                    <a16:rowId xmlns:a16="http://schemas.microsoft.com/office/drawing/2014/main" val="3304892813"/>
                  </a:ext>
                </a:extLst>
              </a:tr>
              <a:tr h="571500">
                <a:tc vMerge="1">
                  <a:txBody>
                    <a:bodyPr/>
                    <a:lstStyle/>
                    <a:p>
                      <a:endParaRPr lang="hr-HR"/>
                    </a:p>
                  </a:txBody>
                  <a:tcPr/>
                </a:tc>
                <a:tc>
                  <a:txBody>
                    <a:bodyPr/>
                    <a:lstStyle/>
                    <a:p>
                      <a:pPr algn="ctr" fontAlgn="ctr"/>
                      <a:r>
                        <a:rPr lang="hr-HR" sz="1800" b="0" i="0" u="none" strike="noStrike">
                          <a:solidFill>
                            <a:srgbClr val="000000"/>
                          </a:solidFill>
                          <a:effectLst/>
                          <a:latin typeface="Arial" panose="020B0604020202020204" pitchFamily="34" charset="0"/>
                        </a:rPr>
                        <a:t>I. – VIII. 2023.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hr-HR" sz="1800" b="0" i="0" u="none" strike="noStrike">
                          <a:solidFill>
                            <a:srgbClr val="000000"/>
                          </a:solidFill>
                          <a:effectLst/>
                          <a:latin typeface="Arial" panose="020B0604020202020204" pitchFamily="34" charset="0"/>
                        </a:rPr>
                        <a:t>I. – VIII. 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i-FI" sz="1800" b="1" i="0" u="none" strike="noStrike" dirty="0">
                          <a:solidFill>
                            <a:srgbClr val="000000"/>
                          </a:solidFill>
                          <a:effectLst/>
                          <a:latin typeface="Arial" panose="020B0604020202020204" pitchFamily="34" charset="0"/>
                        </a:rPr>
                        <a:t>indeksi</a:t>
                      </a:r>
                      <a:br>
                        <a:rPr lang="fi-FI" sz="1800" b="1" i="0" u="none" strike="noStrike" dirty="0">
                          <a:solidFill>
                            <a:srgbClr val="000000"/>
                          </a:solidFill>
                          <a:effectLst/>
                          <a:latin typeface="Arial" panose="020B0604020202020204" pitchFamily="34" charset="0"/>
                        </a:rPr>
                      </a:br>
                      <a:r>
                        <a:rPr lang="fi-FI" sz="1800" b="1" i="0" u="sng" strike="noStrike" dirty="0">
                          <a:solidFill>
                            <a:srgbClr val="000000"/>
                          </a:solidFill>
                          <a:effectLst/>
                          <a:latin typeface="Arial" panose="020B0604020202020204" pitchFamily="34" charset="0"/>
                        </a:rPr>
                        <a:t>I. – VIII. 2024.</a:t>
                      </a:r>
                      <a:br>
                        <a:rPr lang="fi-FI" sz="1800" b="1" i="0" u="none" strike="noStrike" dirty="0">
                          <a:solidFill>
                            <a:srgbClr val="000000"/>
                          </a:solidFill>
                          <a:effectLst/>
                          <a:latin typeface="Arial" panose="020B0604020202020204" pitchFamily="34" charset="0"/>
                        </a:rPr>
                      </a:br>
                      <a:r>
                        <a:rPr lang="fi-FI" sz="1800" b="1" i="0" u="none" strike="noStrike" dirty="0">
                          <a:solidFill>
                            <a:srgbClr val="000000"/>
                          </a:solidFill>
                          <a:effectLst/>
                          <a:latin typeface="Arial" panose="020B0604020202020204" pitchFamily="34" charset="0"/>
                        </a:rPr>
                        <a:t>I. – VIII. 2023.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hr-HR" sz="1800" b="0" i="0" u="none" strike="noStrike">
                          <a:solidFill>
                            <a:srgbClr val="000000"/>
                          </a:solidFill>
                          <a:effectLst/>
                          <a:latin typeface="Arial" panose="020B0604020202020204" pitchFamily="34" charset="0"/>
                        </a:rPr>
                        <a:t>I. – VIII. 2023.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hr-HR" sz="1800" b="0" i="0" u="none" strike="noStrike">
                          <a:solidFill>
                            <a:srgbClr val="000000"/>
                          </a:solidFill>
                          <a:effectLst/>
                          <a:latin typeface="Arial" panose="020B0604020202020204" pitchFamily="34" charset="0"/>
                        </a:rPr>
                        <a:t>I. – VIII. 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i-FI" sz="1800" b="1" i="0" u="none" strike="noStrike" dirty="0">
                          <a:solidFill>
                            <a:srgbClr val="000000"/>
                          </a:solidFill>
                          <a:effectLst/>
                          <a:latin typeface="Arial" panose="020B0604020202020204" pitchFamily="34" charset="0"/>
                        </a:rPr>
                        <a:t>indeksi</a:t>
                      </a:r>
                      <a:br>
                        <a:rPr lang="fi-FI" sz="1800" b="1" i="0" u="none" strike="noStrike" dirty="0">
                          <a:solidFill>
                            <a:srgbClr val="000000"/>
                          </a:solidFill>
                          <a:effectLst/>
                          <a:latin typeface="Arial" panose="020B0604020202020204" pitchFamily="34" charset="0"/>
                        </a:rPr>
                      </a:br>
                      <a:r>
                        <a:rPr lang="fi-FI" sz="1800" b="1" i="0" u="sng" strike="noStrike" dirty="0">
                          <a:solidFill>
                            <a:srgbClr val="000000"/>
                          </a:solidFill>
                          <a:effectLst/>
                          <a:latin typeface="Arial" panose="020B0604020202020204" pitchFamily="34" charset="0"/>
                        </a:rPr>
                        <a:t>I. – VIII. 2024.</a:t>
                      </a:r>
                      <a:br>
                        <a:rPr lang="fi-FI" sz="1800" b="1" i="0" u="none" strike="noStrike" dirty="0">
                          <a:solidFill>
                            <a:srgbClr val="000000"/>
                          </a:solidFill>
                          <a:effectLst/>
                          <a:latin typeface="Arial" panose="020B0604020202020204" pitchFamily="34" charset="0"/>
                        </a:rPr>
                      </a:br>
                      <a:r>
                        <a:rPr lang="fi-FI" sz="1800" b="1" i="0" u="none" strike="noStrike" dirty="0">
                          <a:solidFill>
                            <a:srgbClr val="000000"/>
                          </a:solidFill>
                          <a:effectLst/>
                          <a:latin typeface="Arial" panose="020B0604020202020204" pitchFamily="34" charset="0"/>
                        </a:rPr>
                        <a:t>I. – VIII. 2023.</a:t>
                      </a:r>
                    </a:p>
                  </a:txBody>
                  <a:tcPr marL="6350" marR="6350" marT="63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91018672"/>
                  </a:ext>
                </a:extLst>
              </a:tr>
              <a:tr h="184150">
                <a:tc>
                  <a:txBody>
                    <a:bodyPr/>
                    <a:lstStyle/>
                    <a:p>
                      <a:pPr algn="l" fontAlgn="t"/>
                      <a:r>
                        <a:rPr lang="hr-HR" sz="1800" b="1" i="0" u="none" strike="noStrike" dirty="0">
                          <a:solidFill>
                            <a:srgbClr val="000000"/>
                          </a:solidFill>
                          <a:effectLst/>
                          <a:latin typeface="Arial" panose="020B0604020202020204" pitchFamily="34" charset="0"/>
                        </a:rPr>
                        <a:t>Ukupno</a:t>
                      </a:r>
                    </a:p>
                  </a:txBody>
                  <a:tcPr marL="6350" marR="6350" marT="635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15.007.068</a:t>
                      </a:r>
                    </a:p>
                  </a:txBody>
                  <a:tcPr marL="6350" marR="6350" marT="635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15.541.658</a:t>
                      </a:r>
                    </a:p>
                  </a:txBody>
                  <a:tcPr marL="6350" marR="6350" marT="635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103,6</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26.737.274</a:t>
                      </a:r>
                    </a:p>
                  </a:txBody>
                  <a:tcPr marL="6350" marR="6350" marT="635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a:solidFill>
                            <a:srgbClr val="000000"/>
                          </a:solidFill>
                          <a:effectLst/>
                          <a:latin typeface="Arial" panose="020B0604020202020204" pitchFamily="34" charset="0"/>
                        </a:rPr>
                        <a:t>27.983.529</a:t>
                      </a:r>
                    </a:p>
                  </a:txBody>
                  <a:tcPr marL="6350" marR="6350" marT="635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a:solidFill>
                            <a:srgbClr val="000000"/>
                          </a:solidFill>
                          <a:effectLst/>
                          <a:latin typeface="Arial" panose="020B0604020202020204" pitchFamily="34" charset="0"/>
                        </a:rPr>
                        <a:t>104,7</a:t>
                      </a:r>
                    </a:p>
                  </a:txBody>
                  <a:tcPr marL="6350" marR="6350" marT="635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81328728"/>
                  </a:ext>
                </a:extLst>
              </a:tr>
              <a:tr h="184150">
                <a:tc>
                  <a:txBody>
                    <a:bodyPr/>
                    <a:lstStyle/>
                    <a:p>
                      <a:pPr algn="l" fontAlgn="t"/>
                      <a:r>
                        <a:rPr lang="hr-HR" sz="1800" b="1" i="0" u="none" strike="noStrike">
                          <a:solidFill>
                            <a:srgbClr val="000000"/>
                          </a:solidFill>
                          <a:effectLst/>
                          <a:latin typeface="Arial" panose="020B0604020202020204" pitchFamily="34" charset="0"/>
                        </a:rPr>
                        <a:t>Države članice EU-a</a:t>
                      </a:r>
                    </a:p>
                  </a:txBody>
                  <a:tcPr marL="952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10.227.891</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10.248.263</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100,2</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20.209.521</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22.032.279</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109,0</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438572003"/>
                  </a:ext>
                </a:extLst>
              </a:tr>
              <a:tr h="184150">
                <a:tc>
                  <a:txBody>
                    <a:bodyPr/>
                    <a:lstStyle/>
                    <a:p>
                      <a:pPr algn="l" fontAlgn="t"/>
                      <a:r>
                        <a:rPr lang="hr-HR" sz="1800" b="0" i="0" u="none" strike="noStrike">
                          <a:solidFill>
                            <a:srgbClr val="000000"/>
                          </a:solidFill>
                          <a:effectLst/>
                          <a:latin typeface="Arial" panose="020B0604020202020204" pitchFamily="34" charset="0"/>
                        </a:rPr>
                        <a:t>Austrija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831.655</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815.654</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98,1</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1.486.807</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1.497.431</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100,7</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3943771265"/>
                  </a:ext>
                </a:extLst>
              </a:tr>
              <a:tr h="184150">
                <a:tc>
                  <a:txBody>
                    <a:bodyPr/>
                    <a:lstStyle/>
                    <a:p>
                      <a:pPr algn="l" fontAlgn="t"/>
                      <a:r>
                        <a:rPr lang="hr-HR" sz="1800" b="0" i="0" u="none" strike="noStrike">
                          <a:solidFill>
                            <a:srgbClr val="000000"/>
                          </a:solidFill>
                          <a:effectLst/>
                          <a:latin typeface="Arial" panose="020B0604020202020204" pitchFamily="34" charset="0"/>
                        </a:rPr>
                        <a:t>Češka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259.708</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252.179</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97,1</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596.482</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648.256</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108,7</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3945648584"/>
                  </a:ext>
                </a:extLst>
              </a:tr>
              <a:tr h="184150">
                <a:tc>
                  <a:txBody>
                    <a:bodyPr/>
                    <a:lstStyle/>
                    <a:p>
                      <a:pPr algn="l" fontAlgn="t"/>
                      <a:r>
                        <a:rPr lang="hr-HR" sz="1800" b="0" i="0" u="none" strike="noStrike">
                          <a:solidFill>
                            <a:srgbClr val="000000"/>
                          </a:solidFill>
                          <a:effectLst/>
                          <a:latin typeface="Arial" panose="020B0604020202020204" pitchFamily="34" charset="0"/>
                        </a:rPr>
                        <a:t>Francuska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385.098</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370.868</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96,3</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728.244</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1.096.946</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150,6</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833513190"/>
                  </a:ext>
                </a:extLst>
              </a:tr>
              <a:tr h="184150">
                <a:tc>
                  <a:txBody>
                    <a:bodyPr/>
                    <a:lstStyle/>
                    <a:p>
                      <a:pPr algn="l" fontAlgn="t"/>
                      <a:r>
                        <a:rPr lang="hr-HR" sz="1800" b="0" i="0" u="none" strike="noStrike">
                          <a:solidFill>
                            <a:srgbClr val="000000"/>
                          </a:solidFill>
                          <a:effectLst/>
                          <a:latin typeface="Arial" panose="020B0604020202020204" pitchFamily="34" charset="0"/>
                        </a:rPr>
                        <a:t>Italija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1.817.289</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1.745.654</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96,1</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3.792.195</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3.945.685</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104,0</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3229538377"/>
                  </a:ext>
                </a:extLst>
              </a:tr>
              <a:tr h="184150">
                <a:tc>
                  <a:txBody>
                    <a:bodyPr/>
                    <a:lstStyle/>
                    <a:p>
                      <a:pPr algn="l" fontAlgn="t"/>
                      <a:r>
                        <a:rPr lang="hr-HR" sz="1800" b="0" i="0" u="none" strike="noStrike">
                          <a:solidFill>
                            <a:srgbClr val="000000"/>
                          </a:solidFill>
                          <a:effectLst/>
                          <a:latin typeface="Arial" panose="020B0604020202020204" pitchFamily="34" charset="0"/>
                        </a:rPr>
                        <a:t>Mađarska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1.043.424</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1.037.533</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99,4</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1.685.282</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1.825.935</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108,3</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3243707736"/>
                  </a:ext>
                </a:extLst>
              </a:tr>
              <a:tr h="184150">
                <a:tc>
                  <a:txBody>
                    <a:bodyPr/>
                    <a:lstStyle/>
                    <a:p>
                      <a:pPr algn="l" fontAlgn="t"/>
                      <a:r>
                        <a:rPr lang="hr-HR" sz="1800" b="0" i="0" u="none" strike="noStrike">
                          <a:solidFill>
                            <a:srgbClr val="000000"/>
                          </a:solidFill>
                          <a:effectLst/>
                          <a:latin typeface="Arial" panose="020B0604020202020204" pitchFamily="34" charset="0"/>
                        </a:rPr>
                        <a:t>Njemačka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1.869.139</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1.879.060</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100,5</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3.766.820</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4.043.243</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107,3</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758493371"/>
                  </a:ext>
                </a:extLst>
              </a:tr>
              <a:tr h="184150">
                <a:tc>
                  <a:txBody>
                    <a:bodyPr/>
                    <a:lstStyle/>
                    <a:p>
                      <a:pPr algn="l" fontAlgn="t"/>
                      <a:r>
                        <a:rPr lang="hr-HR" sz="1800" b="0" i="0" u="none" strike="noStrike">
                          <a:solidFill>
                            <a:srgbClr val="000000"/>
                          </a:solidFill>
                          <a:effectLst/>
                          <a:latin typeface="Arial" panose="020B0604020202020204" pitchFamily="34" charset="0"/>
                        </a:rPr>
                        <a:t>Poljska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373.738</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345.831</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92,5</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1.029.395</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1.107.836</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107,6</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157194730"/>
                  </a:ext>
                </a:extLst>
              </a:tr>
              <a:tr h="184150">
                <a:tc>
                  <a:txBody>
                    <a:bodyPr/>
                    <a:lstStyle/>
                    <a:p>
                      <a:pPr algn="l" fontAlgn="t"/>
                      <a:r>
                        <a:rPr lang="hr-HR" sz="1800" b="0" i="0" u="none" strike="noStrike">
                          <a:solidFill>
                            <a:srgbClr val="000000"/>
                          </a:solidFill>
                          <a:effectLst/>
                          <a:latin typeface="Arial" panose="020B0604020202020204" pitchFamily="34" charset="0"/>
                        </a:rPr>
                        <a:t>Slovenija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1.669.450</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1.717.149</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102,9</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3.060.473</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3.337.848</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109,1</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522688286"/>
                  </a:ext>
                </a:extLst>
              </a:tr>
              <a:tr h="184150">
                <a:tc>
                  <a:txBody>
                    <a:bodyPr/>
                    <a:lstStyle/>
                    <a:p>
                      <a:pPr algn="l" fontAlgn="t"/>
                      <a:r>
                        <a:rPr lang="hr-HR" sz="1800" b="1" i="0" u="none" strike="noStrike" dirty="0">
                          <a:solidFill>
                            <a:srgbClr val="000000"/>
                          </a:solidFill>
                          <a:effectLst/>
                          <a:latin typeface="Arial" panose="020B0604020202020204" pitchFamily="34" charset="0"/>
                        </a:rPr>
                        <a:t>Zemlje Efte</a:t>
                      </a:r>
                    </a:p>
                  </a:txBody>
                  <a:tcPr marL="952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270.750</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276.851</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102,3</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154.766</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255.175</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164,9</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47937768"/>
                  </a:ext>
                </a:extLst>
              </a:tr>
              <a:tr h="184150">
                <a:tc>
                  <a:txBody>
                    <a:bodyPr/>
                    <a:lstStyle/>
                    <a:p>
                      <a:pPr algn="l" fontAlgn="t"/>
                      <a:r>
                        <a:rPr lang="hr-HR" sz="1800" b="0" i="0" u="none" strike="noStrike">
                          <a:solidFill>
                            <a:srgbClr val="000000"/>
                          </a:solidFill>
                          <a:effectLst/>
                          <a:latin typeface="Arial" panose="020B0604020202020204" pitchFamily="34" charset="0"/>
                        </a:rPr>
                        <a:t>Švicarska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197.271</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208.035</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105,5</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137.624</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162.952</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118,4</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449845231"/>
                  </a:ext>
                </a:extLst>
              </a:tr>
              <a:tr h="184150">
                <a:tc>
                  <a:txBody>
                    <a:bodyPr/>
                    <a:lstStyle/>
                    <a:p>
                      <a:pPr algn="l" fontAlgn="t"/>
                      <a:r>
                        <a:rPr lang="hr-HR" sz="1800" b="1" i="0" u="none" strike="noStrike" dirty="0">
                          <a:solidFill>
                            <a:srgbClr val="000000"/>
                          </a:solidFill>
                          <a:effectLst/>
                          <a:latin typeface="Arial" panose="020B0604020202020204" pitchFamily="34" charset="0"/>
                        </a:rPr>
                        <a:t>Zemlje Cefte</a:t>
                      </a:r>
                    </a:p>
                  </a:txBody>
                  <a:tcPr marL="952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2.814.024</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3.185.828</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113,2</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1.726.300</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1.585.109</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91,8</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78762287"/>
                  </a:ext>
                </a:extLst>
              </a:tr>
              <a:tr h="184150">
                <a:tc>
                  <a:txBody>
                    <a:bodyPr/>
                    <a:lstStyle/>
                    <a:p>
                      <a:pPr algn="l" fontAlgn="t"/>
                      <a:r>
                        <a:rPr lang="hr-HR" sz="1800" b="0" i="0" u="none" strike="noStrike">
                          <a:solidFill>
                            <a:srgbClr val="000000"/>
                          </a:solidFill>
                          <a:effectLst/>
                          <a:latin typeface="Arial" panose="020B0604020202020204" pitchFamily="34" charset="0"/>
                        </a:rPr>
                        <a:t>Bosna i Hercegovina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1.468.953</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1.804.002</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122,8</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886.824</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812.046</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91,6</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900527991"/>
                  </a:ext>
                </a:extLst>
              </a:tr>
              <a:tr h="184150">
                <a:tc>
                  <a:txBody>
                    <a:bodyPr/>
                    <a:lstStyle/>
                    <a:p>
                      <a:pPr algn="l" fontAlgn="t"/>
                      <a:r>
                        <a:rPr lang="hr-HR" sz="1800" b="0" i="0" u="none" strike="noStrike">
                          <a:solidFill>
                            <a:srgbClr val="000000"/>
                          </a:solidFill>
                          <a:effectLst/>
                          <a:latin typeface="Arial" panose="020B0604020202020204" pitchFamily="34" charset="0"/>
                        </a:rPr>
                        <a:t>Srbija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dirty="0">
                          <a:solidFill>
                            <a:srgbClr val="000000"/>
                          </a:solidFill>
                          <a:effectLst/>
                          <a:latin typeface="Arial" panose="020B0604020202020204" pitchFamily="34" charset="0"/>
                        </a:rPr>
                        <a:t>828.830</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794.912</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95,9</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720.257</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642.085</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dirty="0">
                          <a:solidFill>
                            <a:srgbClr val="000000"/>
                          </a:solidFill>
                          <a:effectLst/>
                          <a:latin typeface="Arial" panose="020B0604020202020204" pitchFamily="34" charset="0"/>
                        </a:rPr>
                        <a:t>89,1</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4254162206"/>
                  </a:ext>
                </a:extLst>
              </a:tr>
            </a:tbl>
          </a:graphicData>
        </a:graphic>
      </p:graphicFrame>
    </p:spTree>
    <p:extLst>
      <p:ext uri="{BB962C8B-B14F-4D97-AF65-F5344CB8AC3E}">
        <p14:creationId xmlns:p14="http://schemas.microsoft.com/office/powerpoint/2010/main" val="1368854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B908923-F279-41A4-51A9-D31EAE47203A}"/>
              </a:ext>
            </a:extLst>
          </p:cNvPr>
          <p:cNvGraphicFramePr>
            <a:graphicFrameLocks noGrp="1"/>
          </p:cNvGraphicFramePr>
          <p:nvPr>
            <p:extLst>
              <p:ext uri="{D42A27DB-BD31-4B8C-83A1-F6EECF244321}">
                <p14:modId xmlns:p14="http://schemas.microsoft.com/office/powerpoint/2010/main" val="2267431988"/>
              </p:ext>
            </p:extLst>
          </p:nvPr>
        </p:nvGraphicFramePr>
        <p:xfrm>
          <a:off x="1225549" y="472383"/>
          <a:ext cx="9740902" cy="4617720"/>
        </p:xfrm>
        <a:graphic>
          <a:graphicData uri="http://schemas.openxmlformats.org/drawingml/2006/table">
            <a:tbl>
              <a:tblPr/>
              <a:tblGrid>
                <a:gridCol w="3328724">
                  <a:extLst>
                    <a:ext uri="{9D8B030D-6E8A-4147-A177-3AD203B41FA5}">
                      <a16:colId xmlns:a16="http://schemas.microsoft.com/office/drawing/2014/main" val="158461413"/>
                    </a:ext>
                  </a:extLst>
                </a:gridCol>
                <a:gridCol w="1033657">
                  <a:extLst>
                    <a:ext uri="{9D8B030D-6E8A-4147-A177-3AD203B41FA5}">
                      <a16:colId xmlns:a16="http://schemas.microsoft.com/office/drawing/2014/main" val="1526278034"/>
                    </a:ext>
                  </a:extLst>
                </a:gridCol>
                <a:gridCol w="1086216">
                  <a:extLst>
                    <a:ext uri="{9D8B030D-6E8A-4147-A177-3AD203B41FA5}">
                      <a16:colId xmlns:a16="http://schemas.microsoft.com/office/drawing/2014/main" val="256330686"/>
                    </a:ext>
                  </a:extLst>
                </a:gridCol>
                <a:gridCol w="1086216">
                  <a:extLst>
                    <a:ext uri="{9D8B030D-6E8A-4147-A177-3AD203B41FA5}">
                      <a16:colId xmlns:a16="http://schemas.microsoft.com/office/drawing/2014/main" val="3913842441"/>
                    </a:ext>
                  </a:extLst>
                </a:gridCol>
                <a:gridCol w="1033657">
                  <a:extLst>
                    <a:ext uri="{9D8B030D-6E8A-4147-A177-3AD203B41FA5}">
                      <a16:colId xmlns:a16="http://schemas.microsoft.com/office/drawing/2014/main" val="149307197"/>
                    </a:ext>
                  </a:extLst>
                </a:gridCol>
                <a:gridCol w="1086216">
                  <a:extLst>
                    <a:ext uri="{9D8B030D-6E8A-4147-A177-3AD203B41FA5}">
                      <a16:colId xmlns:a16="http://schemas.microsoft.com/office/drawing/2014/main" val="2678730305"/>
                    </a:ext>
                  </a:extLst>
                </a:gridCol>
                <a:gridCol w="1086216">
                  <a:extLst>
                    <a:ext uri="{9D8B030D-6E8A-4147-A177-3AD203B41FA5}">
                      <a16:colId xmlns:a16="http://schemas.microsoft.com/office/drawing/2014/main" val="3818832302"/>
                    </a:ext>
                  </a:extLst>
                </a:gridCol>
              </a:tblGrid>
              <a:tr h="184150">
                <a:tc rowSpan="2">
                  <a:txBody>
                    <a:bodyPr/>
                    <a:lstStyle/>
                    <a:p>
                      <a:pPr algn="l" fontAlgn="ctr"/>
                      <a:r>
                        <a:rPr lang="hr-HR" sz="2800" b="0" i="0" u="none" strike="noStrike" dirty="0">
                          <a:solidFill>
                            <a:srgbClr val="000000"/>
                          </a:solidFill>
                          <a:effectLst/>
                          <a:latin typeface="Calibri" panose="020F0502020204030204" pitchFamily="34" charset="0"/>
                        </a:rPr>
                        <a:t> </a:t>
                      </a:r>
                      <a:r>
                        <a:rPr lang="hr-HR" sz="2800" b="0" i="0" u="none" strike="noStrike" dirty="0">
                          <a:solidFill>
                            <a:srgbClr val="FF0000"/>
                          </a:solidFill>
                          <a:effectLst/>
                          <a:latin typeface="Calibri" panose="020F0502020204030204" pitchFamily="34" charset="0"/>
                        </a:rPr>
                        <a:t>nastavak tablice</a:t>
                      </a:r>
                    </a:p>
                  </a:txBody>
                  <a:tcPr marL="6350" marR="6350" marT="63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hr-HR" sz="2800" b="0" i="0" u="none" strike="noStrike" dirty="0">
                          <a:solidFill>
                            <a:srgbClr val="000000"/>
                          </a:solidFill>
                          <a:effectLst/>
                          <a:latin typeface="Arial" panose="020B0604020202020204" pitchFamily="34" charset="0"/>
                        </a:rPr>
                        <a:t>Izvoz</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hr-HR"/>
                    </a:p>
                  </a:txBody>
                  <a:tcPr/>
                </a:tc>
                <a:tc hMerge="1">
                  <a:txBody>
                    <a:bodyPr/>
                    <a:lstStyle/>
                    <a:p>
                      <a:endParaRPr lang="hr-HR"/>
                    </a:p>
                  </a:txBody>
                  <a:tcPr/>
                </a:tc>
                <a:tc gridSpan="3">
                  <a:txBody>
                    <a:bodyPr/>
                    <a:lstStyle/>
                    <a:p>
                      <a:pPr algn="ctr" fontAlgn="ctr"/>
                      <a:r>
                        <a:rPr lang="hr-HR" sz="2800" b="0" i="0" u="none" strike="noStrike" dirty="0">
                          <a:solidFill>
                            <a:srgbClr val="000000"/>
                          </a:solidFill>
                          <a:effectLst/>
                          <a:latin typeface="Arial" panose="020B0604020202020204" pitchFamily="34" charset="0"/>
                        </a:rPr>
                        <a:t>Uvoz</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hr-HR"/>
                    </a:p>
                  </a:txBody>
                  <a:tcPr/>
                </a:tc>
                <a:tc hMerge="1">
                  <a:txBody>
                    <a:bodyPr/>
                    <a:lstStyle/>
                    <a:p>
                      <a:endParaRPr lang="hr-HR"/>
                    </a:p>
                  </a:txBody>
                  <a:tcPr/>
                </a:tc>
                <a:extLst>
                  <a:ext uri="{0D108BD9-81ED-4DB2-BD59-A6C34878D82A}">
                    <a16:rowId xmlns:a16="http://schemas.microsoft.com/office/drawing/2014/main" val="965579069"/>
                  </a:ext>
                </a:extLst>
              </a:tr>
              <a:tr h="571500">
                <a:tc vMerge="1">
                  <a:txBody>
                    <a:bodyPr/>
                    <a:lstStyle/>
                    <a:p>
                      <a:endParaRPr lang="hr-HR"/>
                    </a:p>
                  </a:txBody>
                  <a:tcPr/>
                </a:tc>
                <a:tc>
                  <a:txBody>
                    <a:bodyPr/>
                    <a:lstStyle/>
                    <a:p>
                      <a:pPr algn="ctr" fontAlgn="ctr"/>
                      <a:r>
                        <a:rPr lang="hr-HR" sz="1800" b="0" i="0" u="none" strike="noStrike">
                          <a:solidFill>
                            <a:srgbClr val="000000"/>
                          </a:solidFill>
                          <a:effectLst/>
                          <a:latin typeface="Arial" panose="020B0604020202020204" pitchFamily="34" charset="0"/>
                        </a:rPr>
                        <a:t>I. – VIII. 2023.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hr-HR" sz="1800" b="0" i="0" u="none" strike="noStrike">
                          <a:solidFill>
                            <a:srgbClr val="000000"/>
                          </a:solidFill>
                          <a:effectLst/>
                          <a:latin typeface="Arial" panose="020B0604020202020204" pitchFamily="34" charset="0"/>
                        </a:rPr>
                        <a:t>I. – VIII. 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i-FI" sz="1800" b="1" i="0" u="none" strike="noStrike" dirty="0">
                          <a:solidFill>
                            <a:srgbClr val="000000"/>
                          </a:solidFill>
                          <a:effectLst/>
                          <a:latin typeface="Arial" panose="020B0604020202020204" pitchFamily="34" charset="0"/>
                        </a:rPr>
                        <a:t>indeksi</a:t>
                      </a:r>
                      <a:br>
                        <a:rPr lang="fi-FI" sz="1800" b="1" i="0" u="none" strike="noStrike" dirty="0">
                          <a:solidFill>
                            <a:srgbClr val="000000"/>
                          </a:solidFill>
                          <a:effectLst/>
                          <a:latin typeface="Arial" panose="020B0604020202020204" pitchFamily="34" charset="0"/>
                        </a:rPr>
                      </a:br>
                      <a:r>
                        <a:rPr lang="fi-FI" sz="1800" b="1" i="0" u="sng" strike="noStrike" dirty="0">
                          <a:solidFill>
                            <a:srgbClr val="000000"/>
                          </a:solidFill>
                          <a:effectLst/>
                          <a:latin typeface="Arial" panose="020B0604020202020204" pitchFamily="34" charset="0"/>
                        </a:rPr>
                        <a:t>I. – VIII. 2024.</a:t>
                      </a:r>
                      <a:br>
                        <a:rPr lang="fi-FI" sz="1800" b="1" i="0" u="none" strike="noStrike" dirty="0">
                          <a:solidFill>
                            <a:srgbClr val="000000"/>
                          </a:solidFill>
                          <a:effectLst/>
                          <a:latin typeface="Arial" panose="020B0604020202020204" pitchFamily="34" charset="0"/>
                        </a:rPr>
                      </a:br>
                      <a:r>
                        <a:rPr lang="fi-FI" sz="1800" b="1" i="0" u="none" strike="noStrike" dirty="0">
                          <a:solidFill>
                            <a:srgbClr val="000000"/>
                          </a:solidFill>
                          <a:effectLst/>
                          <a:latin typeface="Arial" panose="020B0604020202020204" pitchFamily="34" charset="0"/>
                        </a:rPr>
                        <a:t>I. – VIII. 2023</a:t>
                      </a:r>
                      <a:r>
                        <a:rPr lang="fi-FI" sz="18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hr-HR" sz="1800" b="0" i="0" u="none" strike="noStrike">
                          <a:solidFill>
                            <a:srgbClr val="000000"/>
                          </a:solidFill>
                          <a:effectLst/>
                          <a:latin typeface="Arial" panose="020B0604020202020204" pitchFamily="34" charset="0"/>
                        </a:rPr>
                        <a:t>I. – VIII. 2023.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hr-HR" sz="1800" b="0" i="0" u="none" strike="noStrike">
                          <a:solidFill>
                            <a:srgbClr val="000000"/>
                          </a:solidFill>
                          <a:effectLst/>
                          <a:latin typeface="Arial" panose="020B0604020202020204" pitchFamily="34" charset="0"/>
                        </a:rPr>
                        <a:t>I. – VIII. 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i-FI" sz="1800" b="1" i="0" u="none" strike="noStrike" dirty="0">
                          <a:solidFill>
                            <a:srgbClr val="000000"/>
                          </a:solidFill>
                          <a:effectLst/>
                          <a:latin typeface="Arial" panose="020B0604020202020204" pitchFamily="34" charset="0"/>
                        </a:rPr>
                        <a:t>indeksi</a:t>
                      </a:r>
                      <a:br>
                        <a:rPr lang="fi-FI" sz="1800" b="1" i="0" u="none" strike="noStrike" dirty="0">
                          <a:solidFill>
                            <a:srgbClr val="000000"/>
                          </a:solidFill>
                          <a:effectLst/>
                          <a:latin typeface="Arial" panose="020B0604020202020204" pitchFamily="34" charset="0"/>
                        </a:rPr>
                      </a:br>
                      <a:r>
                        <a:rPr lang="fi-FI" sz="1800" b="1" i="0" u="sng" strike="noStrike" dirty="0">
                          <a:solidFill>
                            <a:srgbClr val="000000"/>
                          </a:solidFill>
                          <a:effectLst/>
                          <a:latin typeface="Arial" panose="020B0604020202020204" pitchFamily="34" charset="0"/>
                        </a:rPr>
                        <a:t>I. – VIII. 2024.</a:t>
                      </a:r>
                      <a:br>
                        <a:rPr lang="fi-FI" sz="1800" b="1" i="0" u="none" strike="noStrike" dirty="0">
                          <a:solidFill>
                            <a:srgbClr val="000000"/>
                          </a:solidFill>
                          <a:effectLst/>
                          <a:latin typeface="Arial" panose="020B0604020202020204" pitchFamily="34" charset="0"/>
                        </a:rPr>
                      </a:br>
                      <a:r>
                        <a:rPr lang="fi-FI" sz="1800" b="1" i="0" u="none" strike="noStrike" dirty="0">
                          <a:solidFill>
                            <a:srgbClr val="000000"/>
                          </a:solidFill>
                          <a:effectLst/>
                          <a:latin typeface="Arial" panose="020B0604020202020204" pitchFamily="34" charset="0"/>
                        </a:rPr>
                        <a:t>I. – VIII. 2023.</a:t>
                      </a:r>
                    </a:p>
                  </a:txBody>
                  <a:tcPr marL="6350" marR="6350" marT="63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57792395"/>
                  </a:ext>
                </a:extLst>
              </a:tr>
              <a:tr h="184150">
                <a:tc>
                  <a:txBody>
                    <a:bodyPr/>
                    <a:lstStyle/>
                    <a:p>
                      <a:pPr algn="l" fontAlgn="t"/>
                      <a:r>
                        <a:rPr lang="hr-HR" sz="1800" b="1" i="0" u="none" strike="noStrike" dirty="0">
                          <a:solidFill>
                            <a:srgbClr val="000000"/>
                          </a:solidFill>
                          <a:effectLst/>
                          <a:latin typeface="Arial" panose="020B0604020202020204" pitchFamily="34" charset="0"/>
                        </a:rPr>
                        <a:t>Zemlje OPEC-a</a:t>
                      </a:r>
                    </a:p>
                  </a:txBody>
                  <a:tcPr marL="95250" marR="6350" marT="635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a:solidFill>
                            <a:srgbClr val="000000"/>
                          </a:solidFill>
                          <a:effectLst/>
                          <a:latin typeface="Arial" panose="020B0604020202020204" pitchFamily="34" charset="0"/>
                        </a:rPr>
                        <a:t>97.116</a:t>
                      </a:r>
                    </a:p>
                  </a:txBody>
                  <a:tcPr marL="6350" marR="6350" marT="635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164.935</a:t>
                      </a:r>
                    </a:p>
                  </a:txBody>
                  <a:tcPr marL="6350" marR="6350" marT="635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169,8</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140.244</a:t>
                      </a:r>
                    </a:p>
                  </a:txBody>
                  <a:tcPr marL="6350" marR="6350" marT="635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214.069</a:t>
                      </a:r>
                    </a:p>
                  </a:txBody>
                  <a:tcPr marL="6350" marR="6350" marT="635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152,6</a:t>
                      </a:r>
                    </a:p>
                  </a:txBody>
                  <a:tcPr marL="6350" marR="6350" marT="635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036542793"/>
                  </a:ext>
                </a:extLst>
              </a:tr>
              <a:tr h="184150">
                <a:tc>
                  <a:txBody>
                    <a:bodyPr/>
                    <a:lstStyle/>
                    <a:p>
                      <a:pPr algn="l" fontAlgn="t"/>
                      <a:r>
                        <a:rPr lang="hr-HR" sz="1800" b="1" i="0" u="none" strike="noStrike" dirty="0">
                          <a:solidFill>
                            <a:srgbClr val="000000"/>
                          </a:solidFill>
                          <a:effectLst/>
                          <a:latin typeface="Arial" panose="020B0604020202020204" pitchFamily="34" charset="0"/>
                        </a:rPr>
                        <a:t>Ostale europske zemlje</a:t>
                      </a:r>
                    </a:p>
                  </a:txBody>
                  <a:tcPr marL="952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598.376</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571.534</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95,5</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654.354</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661.828</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101,1</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828535818"/>
                  </a:ext>
                </a:extLst>
              </a:tr>
              <a:tr h="184150">
                <a:tc>
                  <a:txBody>
                    <a:bodyPr/>
                    <a:lstStyle/>
                    <a:p>
                      <a:pPr algn="l" fontAlgn="t"/>
                      <a:r>
                        <a:rPr lang="hr-HR" sz="1800" b="0" i="0" u="none" strike="noStrike">
                          <a:solidFill>
                            <a:srgbClr val="000000"/>
                          </a:solidFill>
                          <a:effectLst/>
                          <a:latin typeface="Arial" panose="020B0604020202020204" pitchFamily="34" charset="0"/>
                        </a:rPr>
                        <a:t>Rusija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162.731</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145.643</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dirty="0">
                          <a:solidFill>
                            <a:srgbClr val="000000"/>
                          </a:solidFill>
                          <a:effectLst/>
                          <a:latin typeface="Arial" panose="020B0604020202020204" pitchFamily="34" charset="0"/>
                        </a:rPr>
                        <a:t>89,5</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dirty="0">
                          <a:solidFill>
                            <a:srgbClr val="000000"/>
                          </a:solidFill>
                          <a:effectLst/>
                          <a:latin typeface="Arial" panose="020B0604020202020204" pitchFamily="34" charset="0"/>
                        </a:rPr>
                        <a:t>46.586</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dirty="0">
                          <a:solidFill>
                            <a:srgbClr val="000000"/>
                          </a:solidFill>
                          <a:effectLst/>
                          <a:latin typeface="Arial" panose="020B0604020202020204" pitchFamily="34" charset="0"/>
                        </a:rPr>
                        <a:t>54.780</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dirty="0">
                          <a:solidFill>
                            <a:srgbClr val="000000"/>
                          </a:solidFill>
                          <a:effectLst/>
                          <a:latin typeface="Arial" panose="020B0604020202020204" pitchFamily="34" charset="0"/>
                        </a:rPr>
                        <a:t>117,6</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808322181"/>
                  </a:ext>
                </a:extLst>
              </a:tr>
              <a:tr h="184150">
                <a:tc>
                  <a:txBody>
                    <a:bodyPr/>
                    <a:lstStyle/>
                    <a:p>
                      <a:pPr algn="l" fontAlgn="t"/>
                      <a:r>
                        <a:rPr lang="hr-HR" sz="1800" b="0" i="0" u="none" strike="noStrike">
                          <a:solidFill>
                            <a:srgbClr val="000000"/>
                          </a:solidFill>
                          <a:effectLst/>
                          <a:latin typeface="Arial" panose="020B0604020202020204" pitchFamily="34" charset="0"/>
                        </a:rPr>
                        <a:t>Turska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220.324</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172.295</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dirty="0">
                          <a:solidFill>
                            <a:srgbClr val="000000"/>
                          </a:solidFill>
                          <a:effectLst/>
                          <a:latin typeface="Arial" panose="020B0604020202020204" pitchFamily="34" charset="0"/>
                        </a:rPr>
                        <a:t>78,2</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dirty="0">
                          <a:solidFill>
                            <a:srgbClr val="000000"/>
                          </a:solidFill>
                          <a:effectLst/>
                          <a:latin typeface="Arial" panose="020B0604020202020204" pitchFamily="34" charset="0"/>
                        </a:rPr>
                        <a:t>458.802</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466.559</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101,7</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450511493"/>
                  </a:ext>
                </a:extLst>
              </a:tr>
              <a:tr h="184150">
                <a:tc>
                  <a:txBody>
                    <a:bodyPr/>
                    <a:lstStyle/>
                    <a:p>
                      <a:pPr algn="l" fontAlgn="t"/>
                      <a:r>
                        <a:rPr lang="hr-HR" sz="1800" b="0" i="0" u="none" strike="noStrike">
                          <a:solidFill>
                            <a:srgbClr val="000000"/>
                          </a:solidFill>
                          <a:effectLst/>
                          <a:latin typeface="Arial" panose="020B0604020202020204" pitchFamily="34" charset="0"/>
                        </a:rPr>
                        <a:t>Ujedinjena Kraljevina</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152.745</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182.335</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dirty="0">
                          <a:solidFill>
                            <a:srgbClr val="000000"/>
                          </a:solidFill>
                          <a:effectLst/>
                          <a:latin typeface="Arial" panose="020B0604020202020204" pitchFamily="34" charset="0"/>
                        </a:rPr>
                        <a:t>119,4</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84.331</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88.336</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104,7</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3659049823"/>
                  </a:ext>
                </a:extLst>
              </a:tr>
              <a:tr h="184150">
                <a:tc>
                  <a:txBody>
                    <a:bodyPr/>
                    <a:lstStyle/>
                    <a:p>
                      <a:pPr algn="l" fontAlgn="t"/>
                      <a:r>
                        <a:rPr lang="hr-HR" sz="1800" b="1" i="0" u="none" strike="noStrike" dirty="0">
                          <a:solidFill>
                            <a:srgbClr val="000000"/>
                          </a:solidFill>
                          <a:effectLst/>
                          <a:latin typeface="Arial" panose="020B0604020202020204" pitchFamily="34" charset="0"/>
                        </a:rPr>
                        <a:t>Ostale azijske zemlje</a:t>
                      </a:r>
                    </a:p>
                  </a:txBody>
                  <a:tcPr marL="952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296.541</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309.234</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104,3</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2.509.115</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2.180.427</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86,9</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637127378"/>
                  </a:ext>
                </a:extLst>
              </a:tr>
              <a:tr h="184150">
                <a:tc>
                  <a:txBody>
                    <a:bodyPr/>
                    <a:lstStyle/>
                    <a:p>
                      <a:pPr algn="l" fontAlgn="t"/>
                      <a:r>
                        <a:rPr lang="hr-HR" sz="1800" b="1" i="0" u="none" strike="noStrike" dirty="0">
                          <a:solidFill>
                            <a:srgbClr val="000000"/>
                          </a:solidFill>
                          <a:effectLst/>
                          <a:latin typeface="Arial" panose="020B0604020202020204" pitchFamily="34" charset="0"/>
                        </a:rPr>
                        <a:t>Ostale afričke zemlje </a:t>
                      </a:r>
                    </a:p>
                  </a:txBody>
                  <a:tcPr marL="952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131.237</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139.271</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106,1</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276.895</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90.433</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32,7</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175128405"/>
                  </a:ext>
                </a:extLst>
              </a:tr>
              <a:tr h="184150">
                <a:tc>
                  <a:txBody>
                    <a:bodyPr/>
                    <a:lstStyle/>
                    <a:p>
                      <a:pPr algn="l" fontAlgn="t"/>
                      <a:r>
                        <a:rPr lang="hr-HR" sz="1800" b="1" i="0" u="none" strike="noStrike" dirty="0">
                          <a:solidFill>
                            <a:srgbClr val="000000"/>
                          </a:solidFill>
                          <a:effectLst/>
                          <a:latin typeface="Arial" panose="020B0604020202020204" pitchFamily="34" charset="0"/>
                        </a:rPr>
                        <a:t>Ostale američke zemlje </a:t>
                      </a:r>
                    </a:p>
                  </a:txBody>
                  <a:tcPr marL="952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496.195</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609.554</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122,8</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a:solidFill>
                            <a:srgbClr val="000000"/>
                          </a:solidFill>
                          <a:effectLst/>
                          <a:latin typeface="Arial" panose="020B0604020202020204" pitchFamily="34" charset="0"/>
                        </a:rPr>
                        <a:t>943.432</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792.913</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84,0</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3051380424"/>
                  </a:ext>
                </a:extLst>
              </a:tr>
              <a:tr h="184150">
                <a:tc>
                  <a:txBody>
                    <a:bodyPr/>
                    <a:lstStyle/>
                    <a:p>
                      <a:pPr algn="l" fontAlgn="t"/>
                      <a:r>
                        <a:rPr lang="hr-HR" sz="1800" b="0" i="0" u="none" strike="noStrike">
                          <a:solidFill>
                            <a:srgbClr val="000000"/>
                          </a:solidFill>
                          <a:effectLst/>
                          <a:latin typeface="Arial" panose="020B0604020202020204" pitchFamily="34" charset="0"/>
                        </a:rPr>
                        <a:t>SAD</a:t>
                      </a:r>
                    </a:p>
                  </a:txBody>
                  <a:tcPr marL="19050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363.970</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514.349</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dirty="0">
                          <a:solidFill>
                            <a:srgbClr val="000000"/>
                          </a:solidFill>
                          <a:effectLst/>
                          <a:latin typeface="Arial" panose="020B0604020202020204" pitchFamily="34" charset="0"/>
                        </a:rPr>
                        <a:t>141,3</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715.787</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507.569</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0" i="0" u="none" strike="noStrike">
                          <a:solidFill>
                            <a:srgbClr val="000000"/>
                          </a:solidFill>
                          <a:effectLst/>
                          <a:latin typeface="Arial" panose="020B0604020202020204" pitchFamily="34" charset="0"/>
                        </a:rPr>
                        <a:t>70,9</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2908589562"/>
                  </a:ext>
                </a:extLst>
              </a:tr>
              <a:tr h="184150">
                <a:tc>
                  <a:txBody>
                    <a:bodyPr/>
                    <a:lstStyle/>
                    <a:p>
                      <a:pPr algn="l" fontAlgn="t"/>
                      <a:r>
                        <a:rPr lang="hr-HR" sz="1800" b="1" i="0" u="none" strike="noStrike" dirty="0">
                          <a:solidFill>
                            <a:srgbClr val="000000"/>
                          </a:solidFill>
                          <a:effectLst/>
                          <a:latin typeface="Arial" panose="020B0604020202020204" pitchFamily="34" charset="0"/>
                        </a:rPr>
                        <a:t>Oceanijske zemlje</a:t>
                      </a:r>
                    </a:p>
                  </a:txBody>
                  <a:tcPr marL="952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61.421</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22.071</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35,9</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5.427</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5.292</a:t>
                      </a:r>
                    </a:p>
                  </a:txBody>
                  <a:tcPr marL="6350" marR="6350" marT="6350" marB="0">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1800" b="1" i="0" u="none" strike="noStrike" dirty="0">
                          <a:solidFill>
                            <a:srgbClr val="000000"/>
                          </a:solidFill>
                          <a:effectLst/>
                          <a:latin typeface="Arial" panose="020B0604020202020204" pitchFamily="34" charset="0"/>
                        </a:rPr>
                        <a:t>97,5</a:t>
                      </a:r>
                    </a:p>
                  </a:txBody>
                  <a:tcPr marL="6350" marR="6350" marT="6350" marB="0">
                    <a:lnL w="635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3575608"/>
                  </a:ext>
                </a:extLst>
              </a:tr>
            </a:tbl>
          </a:graphicData>
        </a:graphic>
      </p:graphicFrame>
      <p:sp>
        <p:nvSpPr>
          <p:cNvPr id="4" name="TextBox 3">
            <a:extLst>
              <a:ext uri="{FF2B5EF4-FFF2-40B4-BE49-F238E27FC236}">
                <a16:creationId xmlns:a16="http://schemas.microsoft.com/office/drawing/2014/main" id="{E5681312-07D9-ECC7-6768-2CFAF8972252}"/>
              </a:ext>
            </a:extLst>
          </p:cNvPr>
          <p:cNvSpPr txBox="1"/>
          <p:nvPr/>
        </p:nvSpPr>
        <p:spPr>
          <a:xfrm>
            <a:off x="1225549" y="5343249"/>
            <a:ext cx="2230482"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000" b="0" i="0" u="none" strike="noStrike" kern="1200" cap="none" spc="0" normalizeH="0" baseline="0" noProof="0" dirty="0">
                <a:ln>
                  <a:noFill/>
                </a:ln>
                <a:solidFill>
                  <a:prstClr val="black"/>
                </a:solidFill>
                <a:effectLst/>
                <a:uLnTx/>
                <a:uFillTx/>
                <a:latin typeface="Calibri" panose="020F0502020204030204"/>
                <a:ea typeface="+mn-ea"/>
                <a:cs typeface="+mn-cs"/>
              </a:rPr>
              <a:t>Izvor podataka: DZS</a:t>
            </a:r>
          </a:p>
        </p:txBody>
      </p:sp>
    </p:spTree>
    <p:extLst>
      <p:ext uri="{BB962C8B-B14F-4D97-AF65-F5344CB8AC3E}">
        <p14:creationId xmlns:p14="http://schemas.microsoft.com/office/powerpoint/2010/main" val="3668369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99554E-8C0B-91EC-5D2C-9E669A0849D7}"/>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2B7652C-37CE-A097-B9BD-45BD9B9ECC73}"/>
              </a:ext>
            </a:extLst>
          </p:cNvPr>
          <p:cNvGraphicFramePr>
            <a:graphicFrameLocks noGrp="1"/>
          </p:cNvGraphicFramePr>
          <p:nvPr>
            <p:extLst>
              <p:ext uri="{D42A27DB-BD31-4B8C-83A1-F6EECF244321}">
                <p14:modId xmlns:p14="http://schemas.microsoft.com/office/powerpoint/2010/main" val="3868130889"/>
              </p:ext>
            </p:extLst>
          </p:nvPr>
        </p:nvGraphicFramePr>
        <p:xfrm>
          <a:off x="1123937" y="1118605"/>
          <a:ext cx="10438143" cy="5026660"/>
        </p:xfrm>
        <a:graphic>
          <a:graphicData uri="http://schemas.openxmlformats.org/drawingml/2006/table">
            <a:tbl>
              <a:tblPr/>
              <a:tblGrid>
                <a:gridCol w="6746935">
                  <a:extLst>
                    <a:ext uri="{9D8B030D-6E8A-4147-A177-3AD203B41FA5}">
                      <a16:colId xmlns:a16="http://schemas.microsoft.com/office/drawing/2014/main" val="306227509"/>
                    </a:ext>
                  </a:extLst>
                </a:gridCol>
                <a:gridCol w="922802">
                  <a:extLst>
                    <a:ext uri="{9D8B030D-6E8A-4147-A177-3AD203B41FA5}">
                      <a16:colId xmlns:a16="http://schemas.microsoft.com/office/drawing/2014/main" val="1919032266"/>
                    </a:ext>
                  </a:extLst>
                </a:gridCol>
                <a:gridCol w="922802">
                  <a:extLst>
                    <a:ext uri="{9D8B030D-6E8A-4147-A177-3AD203B41FA5}">
                      <a16:colId xmlns:a16="http://schemas.microsoft.com/office/drawing/2014/main" val="2244305312"/>
                    </a:ext>
                  </a:extLst>
                </a:gridCol>
                <a:gridCol w="922802">
                  <a:extLst>
                    <a:ext uri="{9D8B030D-6E8A-4147-A177-3AD203B41FA5}">
                      <a16:colId xmlns:a16="http://schemas.microsoft.com/office/drawing/2014/main" val="3212193253"/>
                    </a:ext>
                  </a:extLst>
                </a:gridCol>
                <a:gridCol w="922802">
                  <a:extLst>
                    <a:ext uri="{9D8B030D-6E8A-4147-A177-3AD203B41FA5}">
                      <a16:colId xmlns:a16="http://schemas.microsoft.com/office/drawing/2014/main" val="2896421496"/>
                    </a:ext>
                  </a:extLst>
                </a:gridCol>
              </a:tblGrid>
              <a:tr h="138310">
                <a:tc>
                  <a:txBody>
                    <a:bodyPr/>
                    <a:lstStyle/>
                    <a:p>
                      <a:pPr algn="l" fontAlgn="b"/>
                      <a:r>
                        <a:rPr lang="hr-HR" sz="2400" b="1" i="0" u="none" strike="noStrike" dirty="0">
                          <a:solidFill>
                            <a:srgbClr val="000000"/>
                          </a:solidFill>
                          <a:effectLst/>
                          <a:latin typeface="Arial" panose="020B0604020202020204" pitchFamily="34" charset="0"/>
                        </a:rPr>
                        <a:t> </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hr-HR" sz="2000" b="1" i="0" u="none" strike="noStrike" dirty="0">
                          <a:solidFill>
                            <a:srgbClr val="000000"/>
                          </a:solidFill>
                          <a:effectLst/>
                          <a:latin typeface="Arial" panose="020B0604020202020204" pitchFamily="34" charset="0"/>
                        </a:rPr>
                        <a:t>2023.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hr-HR" sz="2000" b="1" i="0" u="none" strike="noStrike" dirty="0">
                          <a:solidFill>
                            <a:srgbClr val="000000"/>
                          </a:solidFill>
                          <a:effectLst/>
                          <a:latin typeface="Arial" panose="020B0604020202020204" pitchFamily="34" charset="0"/>
                        </a:rPr>
                        <a:t>2024.f</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hr-HR" sz="2000" b="1" i="0" u="none" strike="noStrike" dirty="0">
                          <a:solidFill>
                            <a:srgbClr val="000000"/>
                          </a:solidFill>
                          <a:effectLst/>
                          <a:latin typeface="Arial" panose="020B0604020202020204" pitchFamily="34" charset="0"/>
                        </a:rPr>
                        <a:t>2025.f</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hr-HR" sz="2000" b="1" i="0" u="none" strike="noStrike" dirty="0">
                          <a:solidFill>
                            <a:srgbClr val="000000"/>
                          </a:solidFill>
                          <a:effectLst/>
                          <a:latin typeface="Arial" panose="020B0604020202020204" pitchFamily="34" charset="0"/>
                        </a:rPr>
                        <a:t>2026.f</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8797223"/>
                  </a:ext>
                </a:extLst>
              </a:tr>
              <a:tr h="267507">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r-HR" sz="2400" b="1" i="0" u="none" strike="noStrike" dirty="0">
                          <a:solidFill>
                            <a:srgbClr val="000000"/>
                          </a:solidFill>
                          <a:effectLst/>
                          <a:latin typeface="Arial" panose="020B0604020202020204" pitchFamily="34" charset="0"/>
                        </a:rPr>
                        <a:t>Cijene -  inflacija </a:t>
                      </a:r>
                      <a:r>
                        <a:rPr lang="hr-HR" sz="2400" b="0" i="1" u="none" strike="noStrike" dirty="0">
                          <a:solidFill>
                            <a:srgbClr val="000000"/>
                          </a:solidFill>
                          <a:effectLst/>
                          <a:latin typeface="Arial" panose="020B0604020202020204" pitchFamily="34" charset="0"/>
                        </a:rPr>
                        <a:t>(stope promjene, %)</a:t>
                      </a:r>
                      <a:endParaRPr lang="hr-HR" sz="2400" b="1" i="0" u="none" strike="noStrike" dirty="0">
                        <a:solidFill>
                          <a:srgbClr val="000000"/>
                        </a:solidFill>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hr-HR" sz="2400" b="0" i="0" u="none" strike="noStrike">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hr-HR" sz="2400" b="0"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hr-HR" sz="2400" b="0" i="0" u="none" strike="noStrike">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hr-HR" sz="2400" b="0"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137516153"/>
                  </a:ext>
                </a:extLst>
              </a:tr>
              <a:tr h="267507">
                <a:tc>
                  <a:txBody>
                    <a:bodyPr/>
                    <a:lstStyle/>
                    <a:p>
                      <a:pPr algn="l" fontAlgn="b"/>
                      <a:r>
                        <a:rPr lang="hr-HR" sz="2400" b="1" i="0" u="none" strike="noStrike" dirty="0">
                          <a:solidFill>
                            <a:srgbClr val="096582"/>
                          </a:solidFill>
                          <a:effectLst/>
                          <a:latin typeface="Arial" panose="020B0604020202020204" pitchFamily="34" charset="0"/>
                        </a:rPr>
                        <a:t>HIPC</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2,3</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565337596"/>
                  </a:ext>
                </a:extLst>
              </a:tr>
              <a:tr h="267507">
                <a:tc>
                  <a:txBody>
                    <a:bodyPr/>
                    <a:lstStyle/>
                    <a:p>
                      <a:pPr algn="l" fontAlgn="b"/>
                      <a:r>
                        <a:rPr lang="hr-HR" sz="2400" b="0" i="0" u="none" strike="noStrike">
                          <a:solidFill>
                            <a:srgbClr val="000000"/>
                          </a:solidFill>
                          <a:effectLst/>
                          <a:latin typeface="Arial" panose="020B0604020202020204" pitchFamily="34" charset="0"/>
                        </a:rPr>
                        <a:t>HIPC isključujući hranu i energiju</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000000"/>
                          </a:solidFill>
                          <a:effectLst/>
                          <a:latin typeface="Arial" panose="020B0604020202020204" pitchFamily="34" charset="0"/>
                        </a:rPr>
                        <a:t>8,8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4,8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FF0000"/>
                          </a:solidFill>
                          <a:effectLst/>
                          <a:latin typeface="Arial" panose="020B0604020202020204" pitchFamily="34" charset="0"/>
                        </a:rPr>
                        <a:t>2,3</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927407369"/>
                  </a:ext>
                </a:extLst>
              </a:tr>
              <a:tr h="267507">
                <a:tc>
                  <a:txBody>
                    <a:bodyPr/>
                    <a:lstStyle/>
                    <a:p>
                      <a:pPr algn="l" fontAlgn="b"/>
                      <a:r>
                        <a:rPr lang="hr-HR" sz="2400" b="0" i="0" u="none" strike="noStrike" dirty="0">
                          <a:solidFill>
                            <a:srgbClr val="000000"/>
                          </a:solidFill>
                          <a:effectLst/>
                          <a:latin typeface="Arial" panose="020B0604020202020204" pitchFamily="34" charset="0"/>
                        </a:rPr>
                        <a:t>HIPC hrana</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11,5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2,2</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958037468"/>
                  </a:ext>
                </a:extLst>
              </a:tr>
              <a:tr h="267507">
                <a:tc>
                  <a:txBody>
                    <a:bodyPr/>
                    <a:lstStyle/>
                    <a:p>
                      <a:pPr algn="l" fontAlgn="b"/>
                      <a:r>
                        <a:rPr lang="hr-HR" sz="2400" b="0" i="0" u="none" strike="noStrike">
                          <a:solidFill>
                            <a:srgbClr val="000000"/>
                          </a:solidFill>
                          <a:effectLst/>
                          <a:latin typeface="Arial" panose="020B0604020202020204" pitchFamily="34" charset="0"/>
                        </a:rPr>
                        <a:t>HIPC energija</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5,8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FF0000"/>
                          </a:solidFill>
                          <a:effectLst/>
                          <a:latin typeface="Arial" panose="020B0604020202020204" pitchFamily="34" charset="0"/>
                        </a:rPr>
                        <a:t>2,1</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27401021"/>
                  </a:ext>
                </a:extLst>
              </a:tr>
              <a:tr h="267507">
                <a:tc>
                  <a:txBody>
                    <a:bodyPr/>
                    <a:lstStyle/>
                    <a:p>
                      <a:pPr algn="l" fontAlgn="b"/>
                      <a:r>
                        <a:rPr lang="hr-HR" sz="1800" b="0" i="0" u="none" strike="noStrike" dirty="0">
                          <a:solidFill>
                            <a:srgbClr val="000000"/>
                          </a:solidFill>
                          <a:effectLst/>
                          <a:latin typeface="Arial" panose="020B0604020202020204" pitchFamily="34" charset="0"/>
                        </a:rPr>
                        <a:t> </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1800" b="0"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1800" b="1"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1800" b="1"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1800" b="0"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938271725"/>
                  </a:ext>
                </a:extLst>
              </a:tr>
              <a:tr h="267507">
                <a:tc>
                  <a:txBody>
                    <a:bodyPr/>
                    <a:lstStyle/>
                    <a:p>
                      <a:pPr algn="l" fontAlgn="b"/>
                      <a:r>
                        <a:rPr lang="pt-BR" sz="2400" b="1" i="0" u="none" strike="noStrike" dirty="0">
                          <a:solidFill>
                            <a:srgbClr val="000000"/>
                          </a:solidFill>
                          <a:effectLst/>
                          <a:latin typeface="Arial" panose="020B0604020202020204" pitchFamily="34" charset="0"/>
                        </a:rPr>
                        <a:t>Neto korištenja EU fondova </a:t>
                      </a:r>
                      <a:r>
                        <a:rPr lang="pt-BR" sz="2400" b="0" i="0" u="none" strike="noStrike" dirty="0">
                          <a:solidFill>
                            <a:srgbClr val="000000"/>
                          </a:solidFill>
                          <a:effectLst/>
                          <a:latin typeface="Arial" panose="020B0604020202020204" pitchFamily="34" charset="0"/>
                        </a:rPr>
                        <a:t>(% BDP-a)</a:t>
                      </a:r>
                      <a:endParaRPr lang="pt-BR" sz="2400" b="1" i="0" u="none" strike="noStrike" dirty="0">
                        <a:solidFill>
                          <a:srgbClr val="000000"/>
                        </a:solidFill>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4,0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2,8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3,5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FF0000"/>
                          </a:solidFill>
                          <a:effectLst/>
                          <a:latin typeface="Arial" panose="020B0604020202020204" pitchFamily="34" charset="0"/>
                        </a:rPr>
                        <a:t>3,7</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832732462"/>
                  </a:ext>
                </a:extLst>
              </a:tr>
              <a:tr h="267507">
                <a:tc>
                  <a:txBody>
                    <a:bodyPr/>
                    <a:lstStyle/>
                    <a:p>
                      <a:pPr algn="l" fontAlgn="b"/>
                      <a:r>
                        <a:rPr lang="hr-HR" sz="1800" b="0" i="0" u="none" strike="noStrike" dirty="0">
                          <a:solidFill>
                            <a:srgbClr val="000000"/>
                          </a:solidFill>
                          <a:effectLst/>
                          <a:latin typeface="Arial" panose="020B0604020202020204" pitchFamily="34" charset="0"/>
                        </a:rPr>
                        <a:t> </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1800" b="0"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1800" b="1"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1800" b="1"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1800" b="0"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955964249"/>
                  </a:ext>
                </a:extLst>
              </a:tr>
              <a:tr h="267507">
                <a:tc>
                  <a:txBody>
                    <a:bodyPr/>
                    <a:lstStyle/>
                    <a:p>
                      <a:pPr algn="l" fontAlgn="b"/>
                      <a:r>
                        <a:rPr lang="hr-HR" sz="2400" b="1" i="0" u="none" strike="noStrike" dirty="0">
                          <a:solidFill>
                            <a:srgbClr val="096582"/>
                          </a:solidFill>
                          <a:effectLst/>
                          <a:latin typeface="Arial" panose="020B0604020202020204" pitchFamily="34" charset="0"/>
                        </a:rPr>
                        <a:t>Tržište rada</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380807617"/>
                  </a:ext>
                </a:extLst>
              </a:tr>
              <a:tr h="267507">
                <a:tc>
                  <a:txBody>
                    <a:bodyPr/>
                    <a:lstStyle/>
                    <a:p>
                      <a:pPr algn="l" fontAlgn="b"/>
                      <a:r>
                        <a:rPr lang="hr-HR" sz="2400" b="0" i="0" u="none" strike="noStrike">
                          <a:solidFill>
                            <a:srgbClr val="000000"/>
                          </a:solidFill>
                          <a:effectLst/>
                          <a:latin typeface="Arial" panose="020B0604020202020204" pitchFamily="34" charset="0"/>
                        </a:rPr>
                        <a:t>Stopa anketne nezaposlenosti (%)</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hr-HR" sz="2400" b="0" i="0" u="none" strike="noStrike">
                          <a:solidFill>
                            <a:srgbClr val="000000"/>
                          </a:solidFill>
                          <a:effectLst/>
                          <a:latin typeface="Arial" panose="020B0604020202020204" pitchFamily="34" charset="0"/>
                        </a:rPr>
                        <a:t>6,1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5,2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4,9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4,7</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134041395"/>
                  </a:ext>
                </a:extLst>
              </a:tr>
              <a:tr h="267507">
                <a:tc>
                  <a:txBody>
                    <a:bodyPr/>
                    <a:lstStyle/>
                    <a:p>
                      <a:pPr algn="l" fontAlgn="b"/>
                      <a:r>
                        <a:rPr lang="hr-HR" sz="2400" b="1" i="0" u="none" strike="noStrike" dirty="0">
                          <a:solidFill>
                            <a:srgbClr val="000000"/>
                          </a:solidFill>
                          <a:effectLst/>
                          <a:latin typeface="Arial" panose="020B0604020202020204" pitchFamily="34" charset="0"/>
                        </a:rPr>
                        <a:t>Broj zaposlenih </a:t>
                      </a:r>
                      <a:r>
                        <a:rPr lang="hr-HR" sz="2400" b="0" i="0" u="none" strike="noStrike" dirty="0">
                          <a:solidFill>
                            <a:srgbClr val="000000"/>
                          </a:solidFill>
                          <a:effectLst/>
                          <a:latin typeface="Arial" panose="020B0604020202020204" pitchFamily="34" charset="0"/>
                        </a:rPr>
                        <a:t>(stopa promjene, %)</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2,5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1,5</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095646424"/>
                  </a:ext>
                </a:extLst>
              </a:tr>
              <a:tr h="267507">
                <a:tc>
                  <a:txBody>
                    <a:bodyPr/>
                    <a:lstStyle/>
                    <a:p>
                      <a:pPr algn="l" fontAlgn="b"/>
                      <a:r>
                        <a:rPr lang="pl-PL" sz="2400" b="0" i="0" u="none" strike="noStrike">
                          <a:solidFill>
                            <a:srgbClr val="000000"/>
                          </a:solidFill>
                          <a:effectLst/>
                          <a:latin typeface="Arial" panose="020B0604020202020204" pitchFamily="34" charset="0"/>
                        </a:rPr>
                        <a:t>Nominalne bruto plaće (stopa promjene, %)</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14,7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14,9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7,3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5,0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911221431"/>
                  </a:ext>
                </a:extLst>
              </a:tr>
              <a:tr h="267507">
                <a:tc>
                  <a:txBody>
                    <a:bodyPr/>
                    <a:lstStyle/>
                    <a:p>
                      <a:pPr algn="l" fontAlgn="b"/>
                      <a:r>
                        <a:rPr lang="pl-PL" sz="2400" b="1" i="0" u="none" strike="noStrike" dirty="0">
                          <a:solidFill>
                            <a:srgbClr val="000000"/>
                          </a:solidFill>
                          <a:effectLst/>
                          <a:latin typeface="Arial" panose="020B0604020202020204" pitchFamily="34" charset="0"/>
                        </a:rPr>
                        <a:t>Realne bruto plaće </a:t>
                      </a:r>
                      <a:r>
                        <a:rPr lang="pl-PL" sz="2400" b="0" i="0" u="none" strike="noStrike" dirty="0">
                          <a:solidFill>
                            <a:srgbClr val="000000"/>
                          </a:solidFill>
                          <a:effectLst/>
                          <a:latin typeface="Arial" panose="020B0604020202020204" pitchFamily="34" charset="0"/>
                        </a:rPr>
                        <a:t>(stopa promjene, %)</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hr-HR" sz="2400" b="0" i="0" u="none" strike="noStrike">
                          <a:solidFill>
                            <a:srgbClr val="000000"/>
                          </a:solidFill>
                          <a:effectLst/>
                          <a:latin typeface="Arial" panose="020B0604020202020204" pitchFamily="34" charset="0"/>
                        </a:rPr>
                        <a:t>6,4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10,8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hr-HR" sz="2400" b="1" i="0" u="none" strike="noStrike" dirty="0">
                          <a:solidFill>
                            <a:srgbClr val="FF0000"/>
                          </a:solidFill>
                          <a:effectLst/>
                          <a:latin typeface="Arial" panose="020B0604020202020204" pitchFamily="34" charset="0"/>
                        </a:rPr>
                        <a:t>4,1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hr-HR" sz="2400" b="0" i="0" u="none" strike="noStrike" dirty="0">
                          <a:solidFill>
                            <a:srgbClr val="FF0000"/>
                          </a:solidFill>
                          <a:effectLst/>
                          <a:latin typeface="Arial" panose="020B0604020202020204" pitchFamily="34" charset="0"/>
                        </a:rPr>
                        <a:t>2,7</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362691156"/>
                  </a:ext>
                </a:extLst>
              </a:tr>
            </a:tbl>
          </a:graphicData>
        </a:graphic>
      </p:graphicFrame>
      <p:sp>
        <p:nvSpPr>
          <p:cNvPr id="3" name="TextBox 2">
            <a:extLst>
              <a:ext uri="{FF2B5EF4-FFF2-40B4-BE49-F238E27FC236}">
                <a16:creationId xmlns:a16="http://schemas.microsoft.com/office/drawing/2014/main" id="{B4D9FA60-C5E4-03C0-04C1-52A77EAFEE88}"/>
              </a:ext>
            </a:extLst>
          </p:cNvPr>
          <p:cNvSpPr txBox="1"/>
          <p:nvPr/>
        </p:nvSpPr>
        <p:spPr>
          <a:xfrm>
            <a:off x="1036852" y="6332374"/>
            <a:ext cx="221297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noProof="0" dirty="0">
                <a:ln>
                  <a:noFill/>
                </a:ln>
                <a:solidFill>
                  <a:prstClr val="black"/>
                </a:solidFill>
                <a:effectLst/>
                <a:uLnTx/>
                <a:uFillTx/>
                <a:latin typeface="Aptos" panose="02110004020202020204"/>
                <a:ea typeface="+mn-ea"/>
                <a:cs typeface="+mn-cs"/>
              </a:rPr>
              <a:t>Izvor podataka: HNB</a:t>
            </a:r>
          </a:p>
        </p:txBody>
      </p:sp>
      <p:sp>
        <p:nvSpPr>
          <p:cNvPr id="4" name="TextBox 3">
            <a:extLst>
              <a:ext uri="{FF2B5EF4-FFF2-40B4-BE49-F238E27FC236}">
                <a16:creationId xmlns:a16="http://schemas.microsoft.com/office/drawing/2014/main" id="{2CB5211D-B1D1-CF66-0274-42C45A43267D}"/>
              </a:ext>
            </a:extLst>
          </p:cNvPr>
          <p:cNvSpPr txBox="1"/>
          <p:nvPr/>
        </p:nvSpPr>
        <p:spPr>
          <a:xfrm>
            <a:off x="8764587" y="601858"/>
            <a:ext cx="3298236"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800" b="1" i="0" u="none" strike="noStrike" kern="1200" cap="none" spc="0" normalizeH="0" baseline="0" noProof="0" dirty="0">
                <a:ln>
                  <a:noFill/>
                </a:ln>
                <a:solidFill>
                  <a:srgbClr val="096582"/>
                </a:solidFill>
                <a:effectLst/>
                <a:uLnTx/>
                <a:uFillTx/>
                <a:latin typeface="Arial" panose="020B0604020202020204" pitchFamily="34" charset="0"/>
                <a:ea typeface="+mn-ea"/>
                <a:cs typeface="+mn-cs"/>
              </a:rPr>
              <a:t>PROJEKCIJE HNB-a</a:t>
            </a:r>
            <a:endParaRPr kumimoji="0" lang="hr-HR"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8" name="TextBox 7">
            <a:extLst>
              <a:ext uri="{FF2B5EF4-FFF2-40B4-BE49-F238E27FC236}">
                <a16:creationId xmlns:a16="http://schemas.microsoft.com/office/drawing/2014/main" id="{BAA26B8C-F242-113F-15E9-5DE16D699E8A}"/>
              </a:ext>
            </a:extLst>
          </p:cNvPr>
          <p:cNvSpPr txBox="1"/>
          <p:nvPr/>
        </p:nvSpPr>
        <p:spPr>
          <a:xfrm>
            <a:off x="1123937" y="300554"/>
            <a:ext cx="7421880"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800" b="1" i="0" u="none" strike="noStrike" kern="1200" cap="none" spc="0" normalizeH="0" baseline="0" noProof="0" dirty="0">
                <a:ln>
                  <a:noFill/>
                </a:ln>
                <a:solidFill>
                  <a:srgbClr val="096582"/>
                </a:solidFill>
                <a:effectLst/>
                <a:uLnTx/>
                <a:uFillTx/>
                <a:latin typeface="Arial" panose="020B0604020202020204" pitchFamily="34" charset="0"/>
                <a:ea typeface="+mn-ea"/>
                <a:cs typeface="+mn-cs"/>
              </a:rPr>
              <a:t>Inflacija i prosječna plaća u Hrvatskoj</a:t>
            </a:r>
            <a:endPar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054049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B6840E-215C-8D88-EB48-E9CF5CFF2AF6}"/>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75BE3C29-BEA3-7065-DF20-330D09A7AF21}"/>
              </a:ext>
            </a:extLst>
          </p:cNvPr>
          <p:cNvSpPr txBox="1">
            <a:spLocks/>
          </p:cNvSpPr>
          <p:nvPr/>
        </p:nvSpPr>
        <p:spPr>
          <a:xfrm>
            <a:off x="566372" y="430587"/>
            <a:ext cx="10409404" cy="739289"/>
          </a:xfrm>
          <a:prstGeom prst="rect">
            <a:avLst/>
          </a:prstGeom>
        </p:spPr>
        <p:txBody>
          <a:bodyPr vert="horz" lIns="91440" tIns="45720" rIns="91440" bIns="45720" rtlCol="0" anchor="t" anchorCtr="0">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hr-HR" sz="3200" b="1" dirty="0">
                <a:solidFill>
                  <a:srgbClr val="096582"/>
                </a:solidFill>
                <a:latin typeface="Arial" panose="020B0604020202020204" pitchFamily="34" charset="0"/>
                <a:cs typeface="Arial" panose="020B0604020202020204" pitchFamily="34" charset="0"/>
              </a:rPr>
              <a:t>Veći rast plaća bilježe najviši dohodovni razradi</a:t>
            </a:r>
            <a:endParaRPr kumimoji="0" lang="en-HR" sz="3200" b="1" i="0" u="none"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endParaRPr>
          </a:p>
        </p:txBody>
      </p:sp>
      <p:sp>
        <p:nvSpPr>
          <p:cNvPr id="7" name="Title 1">
            <a:extLst>
              <a:ext uri="{FF2B5EF4-FFF2-40B4-BE49-F238E27FC236}">
                <a16:creationId xmlns:a16="http://schemas.microsoft.com/office/drawing/2014/main" id="{41BC4D34-7ECB-B437-F908-5B056452B86D}"/>
              </a:ext>
            </a:extLst>
          </p:cNvPr>
          <p:cNvSpPr txBox="1">
            <a:spLocks/>
          </p:cNvSpPr>
          <p:nvPr/>
        </p:nvSpPr>
        <p:spPr>
          <a:xfrm>
            <a:off x="513274" y="1083002"/>
            <a:ext cx="11165452" cy="2830606"/>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hr-HR" sz="2400" b="0" i="0" u="none" strike="noStrike" kern="1200" cap="none" spc="0" normalizeH="0" baseline="0" noProof="0" dirty="0">
                <a:ln>
                  <a:noFill/>
                </a:ln>
                <a:solidFill>
                  <a:srgbClr val="000000"/>
                </a:solidFill>
                <a:effectLst/>
                <a:uLnTx/>
                <a:uFillTx/>
                <a:latin typeface="Open Sans" panose="020B0606030504020204" pitchFamily="34" charset="0"/>
                <a:ea typeface="+mj-ea"/>
                <a:cs typeface="+mj-cs"/>
              </a:rPr>
              <a:t>Siječanj-kolovoz 2024. - prosječna mj. </a:t>
            </a:r>
            <a:r>
              <a:rPr kumimoji="0" lang="hr-HR" sz="2400" b="1" i="0" u="none" strike="noStrike" kern="1200" cap="none" spc="0" normalizeH="0" baseline="0" noProof="0" dirty="0">
                <a:ln>
                  <a:noFill/>
                </a:ln>
                <a:solidFill>
                  <a:srgbClr val="000000"/>
                </a:solidFill>
                <a:effectLst/>
                <a:uLnTx/>
                <a:uFillTx/>
                <a:latin typeface="Open Sans" panose="020B0606030504020204" pitchFamily="34" charset="0"/>
                <a:ea typeface="+mj-ea"/>
                <a:cs typeface="+mj-cs"/>
              </a:rPr>
              <a:t>neto plaća </a:t>
            </a:r>
            <a:r>
              <a:rPr kumimoji="0" lang="hr-HR" sz="2400" b="0" i="0" u="none" strike="noStrike" kern="1200" cap="none" spc="0" normalizeH="0" baseline="0" noProof="0" dirty="0">
                <a:ln>
                  <a:noFill/>
                </a:ln>
                <a:solidFill>
                  <a:srgbClr val="000000"/>
                </a:solidFill>
                <a:effectLst/>
                <a:uLnTx/>
                <a:uFillTx/>
                <a:latin typeface="Open Sans" panose="020B0606030504020204" pitchFamily="34" charset="0"/>
                <a:ea typeface="+mj-ea"/>
                <a:cs typeface="+mj-cs"/>
              </a:rPr>
              <a:t>u pravnim os. </a:t>
            </a:r>
            <a:r>
              <a:rPr kumimoji="0" lang="hr-HR" sz="2400" b="1" i="0" u="none" strike="noStrike" kern="1200" cap="none" spc="0" normalizeH="0" baseline="0" noProof="0" dirty="0">
                <a:ln>
                  <a:noFill/>
                </a:ln>
                <a:solidFill>
                  <a:srgbClr val="000000"/>
                </a:solidFill>
                <a:effectLst/>
                <a:uLnTx/>
                <a:uFillTx/>
                <a:latin typeface="Open Sans" panose="020B0606030504020204" pitchFamily="34" charset="0"/>
                <a:ea typeface="+mj-ea"/>
                <a:cs typeface="+mj-cs"/>
              </a:rPr>
              <a:t>= 1.302 eura</a:t>
            </a:r>
            <a:r>
              <a:rPr kumimoji="0" lang="hr-HR" sz="2400" b="0" i="0" u="none" strike="noStrike" kern="1200" cap="none" spc="0" normalizeH="0" baseline="0" noProof="0" dirty="0">
                <a:ln>
                  <a:noFill/>
                </a:ln>
                <a:solidFill>
                  <a:srgbClr val="000000"/>
                </a:solidFill>
                <a:effectLst/>
                <a:uLnTx/>
                <a:uFillTx/>
                <a:latin typeface="Open Sans" panose="020B0606030504020204" pitchFamily="34" charset="0"/>
                <a:ea typeface="+mj-ea"/>
                <a:cs typeface="+mj-cs"/>
              </a:rPr>
              <a:t>, što je u odnosu na isti period 2023. </a:t>
            </a:r>
            <a:r>
              <a:rPr kumimoji="0" lang="hr-HR" sz="2400" b="1" i="0" u="none" strike="noStrike" kern="1200" cap="none" spc="0" normalizeH="0" baseline="0" noProof="0" dirty="0">
                <a:ln>
                  <a:noFill/>
                </a:ln>
                <a:solidFill>
                  <a:srgbClr val="000000"/>
                </a:solidFill>
                <a:effectLst/>
                <a:uLnTx/>
                <a:uFillTx/>
                <a:latin typeface="Open Sans" panose="020B0606030504020204" pitchFamily="34" charset="0"/>
                <a:ea typeface="+mj-ea"/>
                <a:cs typeface="+mj-cs"/>
              </a:rPr>
              <a:t>nominalno više 15,1%, </a:t>
            </a:r>
            <a:r>
              <a:rPr kumimoji="0" lang="hr-HR" sz="2400" b="0" i="0" u="none" strike="noStrike" kern="1200" cap="none" spc="0" normalizeH="0" baseline="0" noProof="0" dirty="0">
                <a:ln>
                  <a:noFill/>
                </a:ln>
                <a:solidFill>
                  <a:srgbClr val="000000"/>
                </a:solidFill>
                <a:effectLst/>
                <a:uLnTx/>
                <a:uFillTx/>
                <a:latin typeface="Open Sans" panose="020B0606030504020204" pitchFamily="34" charset="0"/>
                <a:ea typeface="+mj-ea"/>
                <a:cs typeface="+mj-cs"/>
              </a:rPr>
              <a:t>a </a:t>
            </a:r>
            <a:r>
              <a:rPr kumimoji="0" lang="hr-HR" sz="2400" b="1" i="0" u="none" strike="noStrike" kern="1200" cap="none" spc="0" normalizeH="0" baseline="0" noProof="0" dirty="0">
                <a:ln>
                  <a:noFill/>
                </a:ln>
                <a:solidFill>
                  <a:srgbClr val="000000"/>
                </a:solidFill>
                <a:effectLst/>
                <a:uLnTx/>
                <a:uFillTx/>
                <a:latin typeface="Open Sans" panose="020B0606030504020204" pitchFamily="34" charset="0"/>
                <a:ea typeface="+mj-ea"/>
                <a:cs typeface="+mj-cs"/>
              </a:rPr>
              <a:t>realno 11,5%.</a:t>
            </a:r>
            <a:endParaRPr kumimoji="0" lang="en-HR" sz="24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j-ea"/>
              <a:cs typeface="Arial" panose="020B0604020202020204" pitchFamily="34" charset="0"/>
            </a:endParaRPr>
          </a:p>
        </p:txBody>
      </p:sp>
      <p:graphicFrame>
        <p:nvGraphicFramePr>
          <p:cNvPr id="3" name="Table 2">
            <a:extLst>
              <a:ext uri="{FF2B5EF4-FFF2-40B4-BE49-F238E27FC236}">
                <a16:creationId xmlns:a16="http://schemas.microsoft.com/office/drawing/2014/main" id="{3D3E4569-06EA-213F-238B-A3EC4CB026D0}"/>
              </a:ext>
            </a:extLst>
          </p:cNvPr>
          <p:cNvGraphicFramePr>
            <a:graphicFrameLocks noGrp="1"/>
          </p:cNvGraphicFramePr>
          <p:nvPr>
            <p:extLst>
              <p:ext uri="{D42A27DB-BD31-4B8C-83A1-F6EECF244321}">
                <p14:modId xmlns:p14="http://schemas.microsoft.com/office/powerpoint/2010/main" val="748429556"/>
              </p:ext>
            </p:extLst>
          </p:nvPr>
        </p:nvGraphicFramePr>
        <p:xfrm>
          <a:off x="589719" y="2221412"/>
          <a:ext cx="8503533" cy="4074160"/>
        </p:xfrm>
        <a:graphic>
          <a:graphicData uri="http://schemas.openxmlformats.org/drawingml/2006/table">
            <a:tbl>
              <a:tblPr/>
              <a:tblGrid>
                <a:gridCol w="4847013">
                  <a:extLst>
                    <a:ext uri="{9D8B030D-6E8A-4147-A177-3AD203B41FA5}">
                      <a16:colId xmlns:a16="http://schemas.microsoft.com/office/drawing/2014/main" val="1050808886"/>
                    </a:ext>
                  </a:extLst>
                </a:gridCol>
                <a:gridCol w="1828260">
                  <a:extLst>
                    <a:ext uri="{9D8B030D-6E8A-4147-A177-3AD203B41FA5}">
                      <a16:colId xmlns:a16="http://schemas.microsoft.com/office/drawing/2014/main" val="3777888879"/>
                    </a:ext>
                  </a:extLst>
                </a:gridCol>
                <a:gridCol w="1828260">
                  <a:extLst>
                    <a:ext uri="{9D8B030D-6E8A-4147-A177-3AD203B41FA5}">
                      <a16:colId xmlns:a16="http://schemas.microsoft.com/office/drawing/2014/main" val="3222969659"/>
                    </a:ext>
                  </a:extLst>
                </a:gridCol>
              </a:tblGrid>
              <a:tr h="72417">
                <a:tc>
                  <a:txBody>
                    <a:bodyPr/>
                    <a:lstStyle/>
                    <a:p>
                      <a:pPr algn="l" fontAlgn="ctr"/>
                      <a:r>
                        <a:rPr lang="hr-HR" sz="2800" b="1" i="0" u="none" strike="noStrike" dirty="0">
                          <a:solidFill>
                            <a:srgbClr val="000000"/>
                          </a:solidFill>
                          <a:effectLst/>
                          <a:latin typeface="Arial" panose="020B0604020202020204" pitchFamily="34" charset="0"/>
                        </a:rPr>
                        <a:t> </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hr-HR" sz="2400" b="1" i="0" u="none" strike="noStrike" dirty="0">
                          <a:solidFill>
                            <a:srgbClr val="000000"/>
                          </a:solidFill>
                          <a:effectLst/>
                          <a:latin typeface="Arial" panose="020B0604020202020204" pitchFamily="34" charset="0"/>
                        </a:rPr>
                        <a:t>VIII. 2024.</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hr-HR" sz="1800" b="1" i="0" u="sng" strike="noStrike" dirty="0">
                          <a:solidFill>
                            <a:srgbClr val="000000"/>
                          </a:solidFill>
                          <a:effectLst/>
                          <a:latin typeface="Arial" panose="020B0604020202020204" pitchFamily="34" charset="0"/>
                        </a:rPr>
                        <a:t>VIII. 2024.</a:t>
                      </a:r>
                    </a:p>
                    <a:p>
                      <a:pPr algn="ctr" fontAlgn="b"/>
                      <a:r>
                        <a:rPr lang="hr-HR" sz="1800" b="1" i="0" u="none" strike="noStrike" dirty="0">
                          <a:solidFill>
                            <a:srgbClr val="000000"/>
                          </a:solidFill>
                          <a:effectLst/>
                          <a:latin typeface="Arial" panose="020B0604020202020204" pitchFamily="34" charset="0"/>
                        </a:rPr>
                        <a:t>VIII. 2023.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17904895"/>
                  </a:ext>
                </a:extLst>
              </a:tr>
              <a:tr h="584354">
                <a:tc>
                  <a:txBody>
                    <a:bodyPr/>
                    <a:lstStyle/>
                    <a:p>
                      <a:pPr algn="l" fontAlgn="t"/>
                      <a:r>
                        <a:rPr lang="pt-BR" sz="2400" b="0" i="0" u="none" strike="noStrike" dirty="0">
                          <a:solidFill>
                            <a:srgbClr val="000000"/>
                          </a:solidFill>
                          <a:effectLst/>
                          <a:latin typeface="Arial" panose="020B0604020202020204" pitchFamily="34" charset="0"/>
                        </a:rPr>
                        <a:t>Prosječna mjesečna isplaćena </a:t>
                      </a:r>
                      <a:r>
                        <a:rPr lang="pt-BR" sz="2400" b="1" i="0" u="none" strike="noStrike" dirty="0">
                          <a:solidFill>
                            <a:srgbClr val="000000"/>
                          </a:solidFill>
                          <a:effectLst/>
                          <a:latin typeface="Arial" panose="020B0604020202020204" pitchFamily="34" charset="0"/>
                        </a:rPr>
                        <a:t>neto plaća po zaposlenome</a:t>
                      </a:r>
                      <a:r>
                        <a:rPr lang="pt-BR" sz="2400" b="0" i="0" u="none" strike="noStrike" dirty="0">
                          <a:solidFill>
                            <a:srgbClr val="000000"/>
                          </a:solidFill>
                          <a:effectLst/>
                          <a:latin typeface="Arial" panose="020B0604020202020204" pitchFamily="34" charset="0"/>
                        </a:rPr>
                        <a:t>, euro</a:t>
                      </a:r>
                    </a:p>
                  </a:txBody>
                  <a:tcPr marL="63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t"/>
                      <a:r>
                        <a:rPr lang="hr-HR" sz="2400" b="0" i="0" u="none" strike="noStrike" dirty="0">
                          <a:solidFill>
                            <a:srgbClr val="000000"/>
                          </a:solidFill>
                          <a:effectLst/>
                          <a:latin typeface="Arial" panose="020B0604020202020204" pitchFamily="34" charset="0"/>
                        </a:rPr>
                        <a:t>1.324</a:t>
                      </a: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t"/>
                      <a:endParaRPr lang="hr-HR" sz="2400" b="0" i="0" u="none" strike="noStrike" dirty="0">
                        <a:solidFill>
                          <a:srgbClr val="000000"/>
                        </a:solidFill>
                        <a:effectLst/>
                        <a:latin typeface="Arial" panose="020B0604020202020204" pitchFamily="34" charset="0"/>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44985400"/>
                  </a:ext>
                </a:extLst>
              </a:tr>
              <a:tr h="184150">
                <a:tc rowSpan="2">
                  <a:txBody>
                    <a:bodyPr/>
                    <a:lstStyle/>
                    <a:p>
                      <a:pPr algn="ctr" fontAlgn="b"/>
                      <a:r>
                        <a:rPr lang="hr-HR" sz="2400" b="1" i="0" u="none" strike="noStrike" dirty="0">
                          <a:solidFill>
                            <a:srgbClr val="000000"/>
                          </a:solidFill>
                          <a:effectLst/>
                          <a:latin typeface="Arial" panose="020B0604020202020204" pitchFamily="34" charset="0"/>
                        </a:rPr>
                        <a:t>DISTRIBUCIJA NETO PLAĆA</a:t>
                      </a:r>
                    </a:p>
                  </a:txBody>
                  <a:tcPr marL="6350" marR="6350" marT="63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hr-HR" sz="2400" b="1"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hr-HR" sz="2400" b="1" i="0" u="none" strike="noStrike" dirty="0">
                        <a:solidFill>
                          <a:srgbClr val="000000"/>
                        </a:solidFill>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0292691"/>
                  </a:ext>
                </a:extLst>
              </a:tr>
              <a:tr h="184150">
                <a:tc vMerge="1">
                  <a:txBody>
                    <a:bodyPr/>
                    <a:lstStyle/>
                    <a:p>
                      <a:endParaRPr lang="hr-HR"/>
                    </a:p>
                  </a:txBody>
                  <a:tcPr/>
                </a:tc>
                <a:tc>
                  <a:txBody>
                    <a:bodyPr/>
                    <a:lstStyle/>
                    <a:p>
                      <a:pPr algn="ctr" fontAlgn="b"/>
                      <a:r>
                        <a:rPr lang="hr-HR" sz="2400" b="0" i="0" u="none" strike="noStrike" dirty="0">
                          <a:solidFill>
                            <a:srgbClr val="000000"/>
                          </a:solidFill>
                          <a:effectLst/>
                          <a:latin typeface="Arial" panose="020B0604020202020204" pitchFamily="34" charset="0"/>
                        </a:rPr>
                        <a:t>Neto plaće, euro</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hr-HR" sz="2400" b="1" i="0" u="none" strike="noStrike" dirty="0">
                          <a:solidFill>
                            <a:srgbClr val="000000"/>
                          </a:solidFill>
                          <a:effectLst/>
                          <a:latin typeface="Arial" panose="020B0604020202020204" pitchFamily="34" charset="0"/>
                        </a:rPr>
                        <a:t>Nominalni rast plaća</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821533"/>
                  </a:ext>
                </a:extLst>
              </a:tr>
              <a:tr h="184150">
                <a:tc>
                  <a:txBody>
                    <a:bodyPr/>
                    <a:lstStyle/>
                    <a:p>
                      <a:pPr algn="l" fontAlgn="t"/>
                      <a:r>
                        <a:rPr lang="hr-HR" sz="2400" b="0" i="0" u="none" strike="noStrike" dirty="0">
                          <a:solidFill>
                            <a:srgbClr val="000000"/>
                          </a:solidFill>
                          <a:effectLst/>
                          <a:latin typeface="Arial" panose="020B0604020202020204" pitchFamily="34" charset="0"/>
                        </a:rPr>
                        <a:t>Prvi (donji) kvartil </a:t>
                      </a:r>
                    </a:p>
                  </a:txBody>
                  <a:tcPr marL="63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2400" b="0" i="0" u="none" strike="noStrike" dirty="0">
                          <a:solidFill>
                            <a:srgbClr val="000000"/>
                          </a:solidFill>
                          <a:effectLst/>
                          <a:latin typeface="Arial" panose="020B0604020202020204" pitchFamily="34" charset="0"/>
                        </a:rPr>
                        <a:t>859</a:t>
                      </a: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fontAlgn="t"/>
                      <a:r>
                        <a:rPr lang="hr-HR" sz="2400" b="1" i="0" u="none" strike="noStrike" dirty="0">
                          <a:solidFill>
                            <a:srgbClr val="000000"/>
                          </a:solidFill>
                          <a:effectLst/>
                          <a:latin typeface="Arial" panose="020B0604020202020204" pitchFamily="34" charset="0"/>
                        </a:rPr>
                        <a:t>12,58 %</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644797906"/>
                  </a:ext>
                </a:extLst>
              </a:tr>
              <a:tr h="184150">
                <a:tc>
                  <a:txBody>
                    <a:bodyPr/>
                    <a:lstStyle/>
                    <a:p>
                      <a:pPr algn="l" fontAlgn="t"/>
                      <a:r>
                        <a:rPr lang="hr-HR" sz="2400" b="0" i="0" u="none" strike="noStrike" dirty="0">
                          <a:solidFill>
                            <a:srgbClr val="000000"/>
                          </a:solidFill>
                          <a:effectLst/>
                          <a:latin typeface="Arial" panose="020B0604020202020204" pitchFamily="34" charset="0"/>
                        </a:rPr>
                        <a:t>Drugi kvartil (</a:t>
                      </a:r>
                      <a:r>
                        <a:rPr lang="hr-HR" sz="2400" b="1" i="0" u="none" strike="noStrike" dirty="0">
                          <a:solidFill>
                            <a:srgbClr val="000000"/>
                          </a:solidFill>
                          <a:effectLst/>
                          <a:latin typeface="Arial" panose="020B0604020202020204" pitchFamily="34" charset="0"/>
                        </a:rPr>
                        <a:t>medijan</a:t>
                      </a:r>
                      <a:r>
                        <a:rPr lang="hr-HR" sz="2400" b="0" i="0" u="none" strike="noStrike" dirty="0">
                          <a:solidFill>
                            <a:srgbClr val="000000"/>
                          </a:solidFill>
                          <a:effectLst/>
                          <a:latin typeface="Arial" panose="020B0604020202020204" pitchFamily="34" charset="0"/>
                        </a:rPr>
                        <a:t>)</a:t>
                      </a:r>
                    </a:p>
                  </a:txBody>
                  <a:tcPr marL="63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2400" b="1" i="0" u="none" strike="noStrike" dirty="0">
                          <a:solidFill>
                            <a:srgbClr val="000000"/>
                          </a:solidFill>
                          <a:effectLst/>
                          <a:latin typeface="Arial" panose="020B0604020202020204" pitchFamily="34" charset="0"/>
                        </a:rPr>
                        <a:t>1.134</a:t>
                      </a: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noFill/>
                  </a:tcPr>
                </a:tc>
                <a:tc>
                  <a:txBody>
                    <a:bodyPr/>
                    <a:lstStyle/>
                    <a:p>
                      <a:pPr algn="r" fontAlgn="t"/>
                      <a:r>
                        <a:rPr lang="hr-HR" sz="2400" b="1" i="0" u="none" strike="noStrike" dirty="0">
                          <a:solidFill>
                            <a:srgbClr val="000000"/>
                          </a:solidFill>
                          <a:effectLst/>
                          <a:latin typeface="Arial" panose="020B0604020202020204" pitchFamily="34" charset="0"/>
                        </a:rPr>
                        <a:t>12,94 %</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328957684"/>
                  </a:ext>
                </a:extLst>
              </a:tr>
              <a:tr h="184150">
                <a:tc>
                  <a:txBody>
                    <a:bodyPr/>
                    <a:lstStyle/>
                    <a:p>
                      <a:pPr algn="l" fontAlgn="t"/>
                      <a:r>
                        <a:rPr lang="hr-HR" sz="2400" b="0" i="0" u="none" strike="noStrike">
                          <a:solidFill>
                            <a:srgbClr val="000000"/>
                          </a:solidFill>
                          <a:effectLst/>
                          <a:latin typeface="Arial" panose="020B0604020202020204" pitchFamily="34" charset="0"/>
                        </a:rPr>
                        <a:t>Treći (gornji) kvartil </a:t>
                      </a:r>
                    </a:p>
                  </a:txBody>
                  <a:tcPr marL="63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t"/>
                      <a:r>
                        <a:rPr lang="hr-HR" sz="2400" b="0" i="0" u="none" strike="noStrike" dirty="0">
                          <a:solidFill>
                            <a:srgbClr val="000000"/>
                          </a:solidFill>
                          <a:effectLst/>
                          <a:latin typeface="Arial" panose="020B0604020202020204" pitchFamily="34" charset="0"/>
                        </a:rPr>
                        <a:t>1.550</a:t>
                      </a: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noFill/>
                  </a:tcPr>
                </a:tc>
                <a:tc>
                  <a:txBody>
                    <a:bodyPr/>
                    <a:lstStyle/>
                    <a:p>
                      <a:pPr algn="r" fontAlgn="t"/>
                      <a:r>
                        <a:rPr lang="hr-HR" sz="2400" b="1" i="0" u="none" strike="noStrike" dirty="0">
                          <a:solidFill>
                            <a:srgbClr val="000000"/>
                          </a:solidFill>
                          <a:effectLst/>
                          <a:latin typeface="Arial" panose="020B0604020202020204" pitchFamily="34" charset="0"/>
                        </a:rPr>
                        <a:t>15,93 %</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2238198966"/>
                  </a:ext>
                </a:extLst>
              </a:tr>
              <a:tr h="184150">
                <a:tc>
                  <a:txBody>
                    <a:bodyPr/>
                    <a:lstStyle/>
                    <a:p>
                      <a:pPr algn="l" fontAlgn="t"/>
                      <a:r>
                        <a:rPr lang="hr-HR" sz="2400" b="0" i="0" u="none" strike="noStrike">
                          <a:solidFill>
                            <a:srgbClr val="000000"/>
                          </a:solidFill>
                          <a:effectLst/>
                          <a:latin typeface="Arial" panose="020B0604020202020204" pitchFamily="34" charset="0"/>
                        </a:rPr>
                        <a:t>Četvrti kvartil </a:t>
                      </a:r>
                    </a:p>
                  </a:txBody>
                  <a:tcPr marL="6350" marR="6350" marT="6350"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algn="r" fontAlgn="t"/>
                      <a:r>
                        <a:rPr lang="hr-HR" sz="3600" b="0" i="0" u="none" strike="noStrike" dirty="0">
                          <a:solidFill>
                            <a:srgbClr val="000000"/>
                          </a:solidFill>
                          <a:effectLst/>
                          <a:latin typeface="Calibri" panose="020F0502020204030204" pitchFamily="34" charset="0"/>
                        </a:rPr>
                        <a:t>z</a:t>
                      </a:r>
                    </a:p>
                  </a:txBody>
                  <a:tcPr marL="6350" marR="6350" marT="6350" marB="0">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algn="r" fontAlgn="t"/>
                      <a:r>
                        <a:rPr lang="hr-HR" sz="2800" b="1" i="0" u="none" strike="noStrike" dirty="0">
                          <a:solidFill>
                            <a:srgbClr val="000000"/>
                          </a:solidFill>
                          <a:effectLst/>
                          <a:latin typeface="Calibri" panose="020F0502020204030204" pitchFamily="34" charset="0"/>
                        </a:rPr>
                        <a:t>z</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3642375"/>
                  </a:ext>
                </a:extLst>
              </a:tr>
            </a:tbl>
          </a:graphicData>
        </a:graphic>
      </p:graphicFrame>
      <p:sp>
        <p:nvSpPr>
          <p:cNvPr id="4" name="TextBox 3">
            <a:extLst>
              <a:ext uri="{FF2B5EF4-FFF2-40B4-BE49-F238E27FC236}">
                <a16:creationId xmlns:a16="http://schemas.microsoft.com/office/drawing/2014/main" id="{3E09A6BA-FA05-702B-DB42-40E3615C1132}"/>
              </a:ext>
            </a:extLst>
          </p:cNvPr>
          <p:cNvSpPr txBox="1"/>
          <p:nvPr/>
        </p:nvSpPr>
        <p:spPr>
          <a:xfrm>
            <a:off x="9451436" y="5926240"/>
            <a:ext cx="215084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noProof="0" dirty="0">
                <a:ln>
                  <a:noFill/>
                </a:ln>
                <a:solidFill>
                  <a:prstClr val="black"/>
                </a:solidFill>
                <a:effectLst/>
                <a:uLnTx/>
                <a:uFillTx/>
                <a:latin typeface="Aptos" panose="02110004020202020204"/>
                <a:ea typeface="+mn-ea"/>
                <a:cs typeface="+mn-cs"/>
              </a:rPr>
              <a:t>Izvor podataka: DZS</a:t>
            </a:r>
          </a:p>
        </p:txBody>
      </p:sp>
      <p:sp>
        <p:nvSpPr>
          <p:cNvPr id="8" name="TextBox 7">
            <a:extLst>
              <a:ext uri="{FF2B5EF4-FFF2-40B4-BE49-F238E27FC236}">
                <a16:creationId xmlns:a16="http://schemas.microsoft.com/office/drawing/2014/main" id="{173FAC23-4AF6-5E6A-400E-C5CCB0B65D77}"/>
              </a:ext>
            </a:extLst>
          </p:cNvPr>
          <p:cNvSpPr txBox="1"/>
          <p:nvPr/>
        </p:nvSpPr>
        <p:spPr>
          <a:xfrm>
            <a:off x="9451436" y="2235568"/>
            <a:ext cx="2374803"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2800" b="0" i="0" u="none" strike="noStrike" kern="1200" cap="none" spc="0" normalizeH="0" baseline="0" noProof="0" dirty="0">
                <a:ln>
                  <a:noFill/>
                </a:ln>
                <a:solidFill>
                  <a:prstClr val="black"/>
                </a:solidFill>
                <a:effectLst/>
                <a:uLnTx/>
                <a:uFillTx/>
                <a:latin typeface="Aptos" panose="02110004020202020204"/>
                <a:ea typeface="+mn-ea"/>
                <a:cs typeface="+mn-cs"/>
              </a:rPr>
              <a:t>Pritom deveti decil završava s plaćom 2.058 eura, a rast plaća u devetom decilu bio je </a:t>
            </a:r>
            <a:r>
              <a:rPr kumimoji="0" lang="hr-HR" sz="2800" b="1" i="0" u="none" strike="noStrike" kern="1200" cap="none" spc="0" normalizeH="0" baseline="0" noProof="0" dirty="0">
                <a:ln>
                  <a:noFill/>
                </a:ln>
                <a:solidFill>
                  <a:prstClr val="black"/>
                </a:solidFill>
                <a:effectLst/>
                <a:uLnTx/>
                <a:uFillTx/>
                <a:latin typeface="Aptos" panose="02110004020202020204"/>
                <a:ea typeface="+mn-ea"/>
                <a:cs typeface="+mn-cs"/>
              </a:rPr>
              <a:t>16,14 %.</a:t>
            </a:r>
          </a:p>
        </p:txBody>
      </p:sp>
    </p:spTree>
    <p:extLst>
      <p:ext uri="{BB962C8B-B14F-4D97-AF65-F5344CB8AC3E}">
        <p14:creationId xmlns:p14="http://schemas.microsoft.com/office/powerpoint/2010/main" val="767191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71D45-D415-A5F6-8483-1E6AA33EEB7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D9A11332-0648-AB6F-2F4E-0B482C2E6C44}"/>
              </a:ext>
            </a:extLst>
          </p:cNvPr>
          <p:cNvSpPr txBox="1">
            <a:spLocks/>
          </p:cNvSpPr>
          <p:nvPr/>
        </p:nvSpPr>
        <p:spPr>
          <a:xfrm>
            <a:off x="1036852" y="341616"/>
            <a:ext cx="10409404" cy="803984"/>
          </a:xfrm>
          <a:prstGeom prst="rect">
            <a:avLst/>
          </a:prstGeom>
        </p:spPr>
        <p:txBody>
          <a:bodyPr vert="horz" lIns="91440" tIns="45720" rIns="91440" bIns="45720" rtlCol="0" anchor="t" anchorCtr="0">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hr-HR" sz="3200" b="1" i="0" u="none"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rPr>
              <a:t>Prosječna mjesečna neto plaća </a:t>
            </a:r>
            <a:r>
              <a:rPr kumimoji="0" lang="hr-HR" sz="3200" b="1" i="0" u="sng"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rPr>
              <a:t>1.324 eura </a:t>
            </a:r>
            <a:r>
              <a:rPr kumimoji="0" lang="hr-HR" sz="3200" b="1" i="0" u="none"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rPr>
              <a:t>u kolovozu 2024. u odnosu na kolovoz 2023. viša je za 13,8%, a kakvo je stanje po djelatnostima?</a:t>
            </a:r>
            <a:endParaRPr kumimoji="0" lang="en-HR" sz="3200" b="1" i="0" u="none" strike="noStrike" kern="1200" cap="none" spc="0" normalizeH="0" baseline="0" noProof="0" dirty="0">
              <a:ln>
                <a:noFill/>
              </a:ln>
              <a:solidFill>
                <a:srgbClr val="096582"/>
              </a:solidFill>
              <a:effectLst/>
              <a:uLnTx/>
              <a:uFillTx/>
              <a:latin typeface="Arial" panose="020B0604020202020204" pitchFamily="34" charset="0"/>
              <a:ea typeface="+mj-ea"/>
              <a:cs typeface="Arial" panose="020B0604020202020204" pitchFamily="34" charset="0"/>
            </a:endParaRPr>
          </a:p>
        </p:txBody>
      </p:sp>
      <p:graphicFrame>
        <p:nvGraphicFramePr>
          <p:cNvPr id="2" name="Table 1">
            <a:extLst>
              <a:ext uri="{FF2B5EF4-FFF2-40B4-BE49-F238E27FC236}">
                <a16:creationId xmlns:a16="http://schemas.microsoft.com/office/drawing/2014/main" id="{F5A620F8-9521-172D-0627-D74CF4A7BD59}"/>
              </a:ext>
            </a:extLst>
          </p:cNvPr>
          <p:cNvGraphicFramePr>
            <a:graphicFrameLocks noGrp="1"/>
          </p:cNvGraphicFramePr>
          <p:nvPr>
            <p:extLst>
              <p:ext uri="{D42A27DB-BD31-4B8C-83A1-F6EECF244321}">
                <p14:modId xmlns:p14="http://schemas.microsoft.com/office/powerpoint/2010/main" val="2868264802"/>
              </p:ext>
            </p:extLst>
          </p:nvPr>
        </p:nvGraphicFramePr>
        <p:xfrm>
          <a:off x="381000" y="1515722"/>
          <a:ext cx="5618480" cy="4598670"/>
        </p:xfrm>
        <a:graphic>
          <a:graphicData uri="http://schemas.openxmlformats.org/drawingml/2006/table">
            <a:tbl>
              <a:tblPr>
                <a:tableStyleId>{5C22544A-7EE6-4342-B048-85BDC9FD1C3A}</a:tableStyleId>
              </a:tblPr>
              <a:tblGrid>
                <a:gridCol w="359771">
                  <a:extLst>
                    <a:ext uri="{9D8B030D-6E8A-4147-A177-3AD203B41FA5}">
                      <a16:colId xmlns:a16="http://schemas.microsoft.com/office/drawing/2014/main" val="3738771458"/>
                    </a:ext>
                  </a:extLst>
                </a:gridCol>
                <a:gridCol w="3501029">
                  <a:extLst>
                    <a:ext uri="{9D8B030D-6E8A-4147-A177-3AD203B41FA5}">
                      <a16:colId xmlns:a16="http://schemas.microsoft.com/office/drawing/2014/main" val="2261480491"/>
                    </a:ext>
                  </a:extLst>
                </a:gridCol>
                <a:gridCol w="883920">
                  <a:extLst>
                    <a:ext uri="{9D8B030D-6E8A-4147-A177-3AD203B41FA5}">
                      <a16:colId xmlns:a16="http://schemas.microsoft.com/office/drawing/2014/main" val="1875411031"/>
                    </a:ext>
                  </a:extLst>
                </a:gridCol>
                <a:gridCol w="873760">
                  <a:extLst>
                    <a:ext uri="{9D8B030D-6E8A-4147-A177-3AD203B41FA5}">
                      <a16:colId xmlns:a16="http://schemas.microsoft.com/office/drawing/2014/main" val="4289164365"/>
                    </a:ext>
                  </a:extLst>
                </a:gridCol>
              </a:tblGrid>
              <a:tr h="184150">
                <a:tc>
                  <a:txBody>
                    <a:bodyPr/>
                    <a:lstStyle/>
                    <a:p>
                      <a:pPr algn="l" fontAlgn="t"/>
                      <a:r>
                        <a:rPr lang="hr-HR" sz="2000" u="none" strike="noStrike">
                          <a:effectLst/>
                        </a:rPr>
                        <a:t>A</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Poljoprivreda, šumarstvo i ribarstvo</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12,8%</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dirty="0">
                          <a:effectLst/>
                        </a:rPr>
                        <a:t>1.179</a:t>
                      </a:r>
                      <a:endParaRPr lang="hr-HR" sz="2000" b="0" i="0" u="none" strike="noStrike" dirty="0">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1060799108"/>
                  </a:ext>
                </a:extLst>
              </a:tr>
              <a:tr h="184150">
                <a:tc>
                  <a:txBody>
                    <a:bodyPr/>
                    <a:lstStyle/>
                    <a:p>
                      <a:pPr algn="l" fontAlgn="t"/>
                      <a:r>
                        <a:rPr lang="hr-HR" sz="2000" u="none" strike="noStrike">
                          <a:effectLst/>
                        </a:rPr>
                        <a:t>B</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Rudarstvo i vađenje</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7,5%</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1.397</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1230625345"/>
                  </a:ext>
                </a:extLst>
              </a:tr>
              <a:tr h="184150">
                <a:tc>
                  <a:txBody>
                    <a:bodyPr/>
                    <a:lstStyle/>
                    <a:p>
                      <a:pPr algn="l" fontAlgn="t"/>
                      <a:r>
                        <a:rPr lang="hr-HR" sz="2000" u="none" strike="noStrike">
                          <a:effectLst/>
                        </a:rPr>
                        <a:t>C</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Prerađivačka industrija</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12,3%</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1.192</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4000460506"/>
                  </a:ext>
                </a:extLst>
              </a:tr>
              <a:tr h="292100">
                <a:tc>
                  <a:txBody>
                    <a:bodyPr/>
                    <a:lstStyle/>
                    <a:p>
                      <a:pPr algn="l" fontAlgn="t"/>
                      <a:r>
                        <a:rPr lang="hr-HR" sz="2000" u="none" strike="noStrike">
                          <a:effectLst/>
                        </a:rPr>
                        <a:t>D</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Opskrba električnom energijom, plinom, parom i klimatizacija</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dirty="0">
                          <a:effectLst/>
                        </a:rPr>
                        <a:t>13,1%</a:t>
                      </a:r>
                      <a:endParaRPr lang="hr-HR" sz="20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1.602</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146266830"/>
                  </a:ext>
                </a:extLst>
              </a:tr>
              <a:tr h="292100">
                <a:tc>
                  <a:txBody>
                    <a:bodyPr/>
                    <a:lstStyle/>
                    <a:p>
                      <a:pPr algn="l" fontAlgn="t"/>
                      <a:r>
                        <a:rPr lang="hr-HR" sz="2000" u="none" strike="noStrike">
                          <a:effectLst/>
                        </a:rPr>
                        <a:t>E</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Opskrba vodom; uklanjanje otpadnih voda, gospodarenje otpadom te djelatnosti sanacije okoliša</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13,6%</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1.177</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3868204854"/>
                  </a:ext>
                </a:extLst>
              </a:tr>
              <a:tr h="184150">
                <a:tc>
                  <a:txBody>
                    <a:bodyPr/>
                    <a:lstStyle/>
                    <a:p>
                      <a:pPr algn="l" fontAlgn="t"/>
                      <a:r>
                        <a:rPr lang="hr-HR" sz="2000" u="none" strike="noStrike">
                          <a:effectLst/>
                        </a:rPr>
                        <a:t>F</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Građevinarstvo</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dirty="0">
                          <a:effectLst/>
                        </a:rPr>
                        <a:t>10,4%</a:t>
                      </a:r>
                      <a:endParaRPr lang="hr-HR" sz="20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1.055</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3279725864"/>
                  </a:ext>
                </a:extLst>
              </a:tr>
              <a:tr h="292100">
                <a:tc>
                  <a:txBody>
                    <a:bodyPr/>
                    <a:lstStyle/>
                    <a:p>
                      <a:pPr algn="l" fontAlgn="t"/>
                      <a:r>
                        <a:rPr lang="hr-HR" sz="2000" u="none" strike="noStrike">
                          <a:effectLst/>
                        </a:rPr>
                        <a:t>G</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Trgovina na veliko i na malo; popravak motornih vozila i motocikla</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12,0%</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1.174</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175268237"/>
                  </a:ext>
                </a:extLst>
              </a:tr>
              <a:tr h="184150">
                <a:tc>
                  <a:txBody>
                    <a:bodyPr/>
                    <a:lstStyle/>
                    <a:p>
                      <a:pPr algn="l" fontAlgn="t"/>
                      <a:r>
                        <a:rPr lang="hr-HR" sz="2000" u="none" strike="noStrike">
                          <a:effectLst/>
                        </a:rPr>
                        <a:t>H</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Prijevoz i skladištenje</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b"/>
                      <a:r>
                        <a:rPr lang="hr-HR" sz="2000" u="none" strike="noStrike" dirty="0">
                          <a:effectLst/>
                        </a:rPr>
                        <a:t>10,9%</a:t>
                      </a:r>
                      <a:endParaRPr lang="hr-HR" sz="20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t"/>
                      <a:r>
                        <a:rPr lang="hr-HR" sz="2000" u="none" strike="noStrike" dirty="0">
                          <a:effectLst/>
                        </a:rPr>
                        <a:t>1.259</a:t>
                      </a:r>
                      <a:endParaRPr lang="hr-HR" sz="2000" b="0" i="0" u="none" strike="noStrike" dirty="0">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4278614388"/>
                  </a:ext>
                </a:extLst>
              </a:tr>
              <a:tr h="292100">
                <a:tc>
                  <a:txBody>
                    <a:bodyPr/>
                    <a:lstStyle/>
                    <a:p>
                      <a:pPr algn="l" fontAlgn="t"/>
                      <a:r>
                        <a:rPr lang="hr-HR" sz="2000" u="none" strike="noStrike">
                          <a:effectLst/>
                        </a:rPr>
                        <a:t>I</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Djelatnosti pružanja smještaja te pripreme i usluživanja hrane</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11,0%</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dirty="0">
                          <a:effectLst/>
                        </a:rPr>
                        <a:t>1.077</a:t>
                      </a:r>
                      <a:endParaRPr lang="hr-HR" sz="2000" b="0" i="0" u="none" strike="noStrike" dirty="0">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1957910599"/>
                  </a:ext>
                </a:extLst>
              </a:tr>
            </a:tbl>
          </a:graphicData>
        </a:graphic>
      </p:graphicFrame>
      <p:graphicFrame>
        <p:nvGraphicFramePr>
          <p:cNvPr id="3" name="Table 2">
            <a:extLst>
              <a:ext uri="{FF2B5EF4-FFF2-40B4-BE49-F238E27FC236}">
                <a16:creationId xmlns:a16="http://schemas.microsoft.com/office/drawing/2014/main" id="{350428BB-9211-DA82-E6BD-4ED3169FF82E}"/>
              </a:ext>
            </a:extLst>
          </p:cNvPr>
          <p:cNvGraphicFramePr>
            <a:graphicFrameLocks noGrp="1"/>
          </p:cNvGraphicFramePr>
          <p:nvPr>
            <p:extLst>
              <p:ext uri="{D42A27DB-BD31-4B8C-83A1-F6EECF244321}">
                <p14:modId xmlns:p14="http://schemas.microsoft.com/office/powerpoint/2010/main" val="4040840480"/>
              </p:ext>
            </p:extLst>
          </p:nvPr>
        </p:nvGraphicFramePr>
        <p:xfrm>
          <a:off x="6471196" y="1783692"/>
          <a:ext cx="5516882" cy="4330700"/>
        </p:xfrm>
        <a:graphic>
          <a:graphicData uri="http://schemas.openxmlformats.org/drawingml/2006/table">
            <a:tbl>
              <a:tblPr>
                <a:tableStyleId>{5C22544A-7EE6-4342-B048-85BDC9FD1C3A}</a:tableStyleId>
              </a:tblPr>
              <a:tblGrid>
                <a:gridCol w="358239">
                  <a:extLst>
                    <a:ext uri="{9D8B030D-6E8A-4147-A177-3AD203B41FA5}">
                      <a16:colId xmlns:a16="http://schemas.microsoft.com/office/drawing/2014/main" val="2874025754"/>
                    </a:ext>
                  </a:extLst>
                </a:gridCol>
                <a:gridCol w="3177441">
                  <a:extLst>
                    <a:ext uri="{9D8B030D-6E8A-4147-A177-3AD203B41FA5}">
                      <a16:colId xmlns:a16="http://schemas.microsoft.com/office/drawing/2014/main" val="345737067"/>
                    </a:ext>
                  </a:extLst>
                </a:gridCol>
                <a:gridCol w="1046479">
                  <a:extLst>
                    <a:ext uri="{9D8B030D-6E8A-4147-A177-3AD203B41FA5}">
                      <a16:colId xmlns:a16="http://schemas.microsoft.com/office/drawing/2014/main" val="1013319005"/>
                    </a:ext>
                  </a:extLst>
                </a:gridCol>
                <a:gridCol w="934723">
                  <a:extLst>
                    <a:ext uri="{9D8B030D-6E8A-4147-A177-3AD203B41FA5}">
                      <a16:colId xmlns:a16="http://schemas.microsoft.com/office/drawing/2014/main" val="3181061115"/>
                    </a:ext>
                  </a:extLst>
                </a:gridCol>
              </a:tblGrid>
              <a:tr h="184150">
                <a:tc>
                  <a:txBody>
                    <a:bodyPr/>
                    <a:lstStyle/>
                    <a:p>
                      <a:pPr algn="l" fontAlgn="t"/>
                      <a:r>
                        <a:rPr lang="hr-HR" sz="2000" u="none" strike="noStrike">
                          <a:effectLst/>
                        </a:rPr>
                        <a:t>J</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Informacije i komunikacije</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6,9%</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1.676</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4054365950"/>
                  </a:ext>
                </a:extLst>
              </a:tr>
              <a:tr h="184150">
                <a:tc>
                  <a:txBody>
                    <a:bodyPr/>
                    <a:lstStyle/>
                    <a:p>
                      <a:pPr algn="l" fontAlgn="t"/>
                      <a:r>
                        <a:rPr lang="hr-HR" sz="2000" u="none" strike="noStrike">
                          <a:effectLst/>
                        </a:rPr>
                        <a:t>K</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Financijske djelatnosti i djelatnosti osiguranja</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3,7%</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dirty="0">
                          <a:effectLst/>
                        </a:rPr>
                        <a:t>1.582</a:t>
                      </a:r>
                      <a:endParaRPr lang="hr-HR" sz="2000" b="0" i="0" u="none" strike="noStrike" dirty="0">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826835669"/>
                  </a:ext>
                </a:extLst>
              </a:tr>
              <a:tr h="184150">
                <a:tc>
                  <a:txBody>
                    <a:bodyPr/>
                    <a:lstStyle/>
                    <a:p>
                      <a:pPr algn="l" fontAlgn="t"/>
                      <a:r>
                        <a:rPr lang="hr-HR" sz="2000" u="none" strike="noStrike">
                          <a:effectLst/>
                        </a:rPr>
                        <a:t>L</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Poslovanje nekretninama</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9,9%</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dirty="0">
                          <a:effectLst/>
                        </a:rPr>
                        <a:t>1.186</a:t>
                      </a:r>
                      <a:endParaRPr lang="hr-HR" sz="2000" b="0" i="0" u="none" strike="noStrike" dirty="0">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1206857928"/>
                  </a:ext>
                </a:extLst>
              </a:tr>
              <a:tr h="184150">
                <a:tc>
                  <a:txBody>
                    <a:bodyPr/>
                    <a:lstStyle/>
                    <a:p>
                      <a:pPr algn="l" fontAlgn="t"/>
                      <a:r>
                        <a:rPr lang="hr-HR" sz="2000" u="none" strike="noStrike">
                          <a:effectLst/>
                        </a:rPr>
                        <a:t>M</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nn-NO" sz="1800" u="none" strike="noStrike" dirty="0">
                          <a:effectLst/>
                        </a:rPr>
                        <a:t>Stručne, znanstvene i tehničke djelatnosti</a:t>
                      </a:r>
                      <a:endParaRPr lang="nn-NO"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11,8%</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1.394</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3903897753"/>
                  </a:ext>
                </a:extLst>
              </a:tr>
              <a:tr h="184150">
                <a:tc>
                  <a:txBody>
                    <a:bodyPr/>
                    <a:lstStyle/>
                    <a:p>
                      <a:pPr algn="l" fontAlgn="t"/>
                      <a:r>
                        <a:rPr lang="hr-HR" sz="2000" u="none" strike="noStrike">
                          <a:effectLst/>
                        </a:rPr>
                        <a:t>N</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Administrativne i pomoćne uslužne djelatnosti</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12,0%</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1.034</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1573161887"/>
                  </a:ext>
                </a:extLst>
              </a:tr>
              <a:tr h="184150">
                <a:tc>
                  <a:txBody>
                    <a:bodyPr/>
                    <a:lstStyle/>
                    <a:p>
                      <a:pPr algn="l" fontAlgn="t"/>
                      <a:r>
                        <a:rPr lang="hr-HR" sz="2000" u="none" strike="noStrike">
                          <a:effectLst/>
                        </a:rPr>
                        <a:t>O</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pl-PL" sz="1800" u="none" strike="noStrike" dirty="0">
                          <a:effectLst/>
                        </a:rPr>
                        <a:t>Javna uprava i obrana; obvezno socijalno osiguranje</a:t>
                      </a:r>
                      <a:endParaRPr lang="pl-PL"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b="1" u="none" strike="noStrike" dirty="0">
                          <a:effectLst/>
                        </a:rPr>
                        <a:t>19,5%</a:t>
                      </a:r>
                      <a:endParaRPr lang="hr-HR" sz="2000" b="1"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1.694</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2640554029"/>
                  </a:ext>
                </a:extLst>
              </a:tr>
              <a:tr h="184150">
                <a:tc>
                  <a:txBody>
                    <a:bodyPr/>
                    <a:lstStyle/>
                    <a:p>
                      <a:pPr algn="l" fontAlgn="t"/>
                      <a:r>
                        <a:rPr lang="hr-HR" sz="2000" u="none" strike="noStrike">
                          <a:effectLst/>
                        </a:rPr>
                        <a:t>P</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Obrazovanje</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b="1" u="none" strike="noStrike" dirty="0">
                          <a:effectLst/>
                        </a:rPr>
                        <a:t>23,1%</a:t>
                      </a:r>
                      <a:endParaRPr lang="hr-HR" sz="2000" b="1"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1.499</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1073587835"/>
                  </a:ext>
                </a:extLst>
              </a:tr>
              <a:tr h="184150">
                <a:tc>
                  <a:txBody>
                    <a:bodyPr/>
                    <a:lstStyle/>
                    <a:p>
                      <a:pPr algn="l" fontAlgn="t"/>
                      <a:r>
                        <a:rPr lang="hr-HR" sz="2000" u="none" strike="noStrike">
                          <a:effectLst/>
                        </a:rPr>
                        <a:t>Q</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Djelatnosti zdravstvene zaštite i socijalne skrbi</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b="1" u="none" strike="noStrike" dirty="0">
                          <a:effectLst/>
                        </a:rPr>
                        <a:t>23,8%</a:t>
                      </a:r>
                      <a:endParaRPr lang="hr-HR" sz="2000" b="1"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1.809</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4007420261"/>
                  </a:ext>
                </a:extLst>
              </a:tr>
              <a:tr h="184150">
                <a:tc>
                  <a:txBody>
                    <a:bodyPr/>
                    <a:lstStyle/>
                    <a:p>
                      <a:pPr algn="l" fontAlgn="t"/>
                      <a:r>
                        <a:rPr lang="hr-HR" sz="2000" u="none" strike="noStrike">
                          <a:effectLst/>
                        </a:rPr>
                        <a:t>R</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Umjetnost, zabava i rekreacija</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b="1" u="none" strike="noStrike" dirty="0">
                          <a:effectLst/>
                        </a:rPr>
                        <a:t>17,6%</a:t>
                      </a:r>
                      <a:endParaRPr lang="hr-HR" sz="2000" b="1"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1.251</a:t>
                      </a:r>
                      <a:endParaRPr lang="hr-HR" sz="2000" b="0" i="0" u="none" strike="noStrike">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697885346"/>
                  </a:ext>
                </a:extLst>
              </a:tr>
              <a:tr h="184150">
                <a:tc>
                  <a:txBody>
                    <a:bodyPr/>
                    <a:lstStyle/>
                    <a:p>
                      <a:pPr algn="l" fontAlgn="t"/>
                      <a:r>
                        <a:rPr lang="hr-HR" sz="2000" u="none" strike="noStrike">
                          <a:effectLst/>
                        </a:rPr>
                        <a:t>S</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l" fontAlgn="t"/>
                      <a:r>
                        <a:rPr lang="hr-HR" sz="1800" u="none" strike="noStrike" dirty="0">
                          <a:effectLst/>
                        </a:rPr>
                        <a:t>Ostale uslužne djelatnosti</a:t>
                      </a:r>
                      <a:endParaRPr lang="hr-HR" sz="1800" b="0" i="0" u="none" strike="noStrike" dirty="0">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a:effectLst/>
                        </a:rPr>
                        <a:t>8,5%</a:t>
                      </a:r>
                      <a:endParaRPr lang="hr-HR" sz="2000" b="0" i="0" u="none" strike="noStrike">
                        <a:solidFill>
                          <a:srgbClr val="000000"/>
                        </a:solidFill>
                        <a:effectLst/>
                        <a:latin typeface="Arial" panose="020B0604020202020204" pitchFamily="34" charset="0"/>
                      </a:endParaRPr>
                    </a:p>
                  </a:txBody>
                  <a:tcPr marL="6350" marR="6350" marT="6350" marB="0"/>
                </a:tc>
                <a:tc>
                  <a:txBody>
                    <a:bodyPr/>
                    <a:lstStyle/>
                    <a:p>
                      <a:pPr algn="r" fontAlgn="t"/>
                      <a:r>
                        <a:rPr lang="hr-HR" sz="2000" u="none" strike="noStrike" dirty="0">
                          <a:effectLst/>
                        </a:rPr>
                        <a:t>1.035</a:t>
                      </a:r>
                      <a:endParaRPr lang="hr-HR" sz="2000" b="0" i="0" u="none" strike="noStrike" dirty="0">
                        <a:solidFill>
                          <a:srgbClr val="000000"/>
                        </a:solidFill>
                        <a:effectLst/>
                        <a:latin typeface="Arial" panose="020B0604020202020204" pitchFamily="34" charset="0"/>
                      </a:endParaRPr>
                    </a:p>
                  </a:txBody>
                  <a:tcPr marL="6350" marR="6350" marT="6350" marB="0"/>
                </a:tc>
                <a:extLst>
                  <a:ext uri="{0D108BD9-81ED-4DB2-BD59-A6C34878D82A}">
                    <a16:rowId xmlns:a16="http://schemas.microsoft.com/office/drawing/2014/main" val="119336214"/>
                  </a:ext>
                </a:extLst>
              </a:tr>
            </a:tbl>
          </a:graphicData>
        </a:graphic>
      </p:graphicFrame>
      <p:sp>
        <p:nvSpPr>
          <p:cNvPr id="4" name="TextBox 3">
            <a:extLst>
              <a:ext uri="{FF2B5EF4-FFF2-40B4-BE49-F238E27FC236}">
                <a16:creationId xmlns:a16="http://schemas.microsoft.com/office/drawing/2014/main" id="{72A5FBAC-6B51-5C9B-F464-636CA17CC25E}"/>
              </a:ext>
            </a:extLst>
          </p:cNvPr>
          <p:cNvSpPr txBox="1"/>
          <p:nvPr/>
        </p:nvSpPr>
        <p:spPr>
          <a:xfrm>
            <a:off x="1036852" y="6332374"/>
            <a:ext cx="215084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noProof="0" dirty="0">
                <a:ln>
                  <a:noFill/>
                </a:ln>
                <a:solidFill>
                  <a:prstClr val="black"/>
                </a:solidFill>
                <a:effectLst/>
                <a:uLnTx/>
                <a:uFillTx/>
                <a:latin typeface="Aptos" panose="02110004020202020204"/>
                <a:ea typeface="+mn-ea"/>
                <a:cs typeface="+mn-cs"/>
              </a:rPr>
              <a:t>Izvor podataka: DZS</a:t>
            </a:r>
          </a:p>
        </p:txBody>
      </p:sp>
    </p:spTree>
    <p:extLst>
      <p:ext uri="{BB962C8B-B14F-4D97-AF65-F5344CB8AC3E}">
        <p14:creationId xmlns:p14="http://schemas.microsoft.com/office/powerpoint/2010/main" val="614340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320</TotalTime>
  <Words>1827</Words>
  <Application>Microsoft Office PowerPoint</Application>
  <PresentationFormat>Widescreen</PresentationFormat>
  <Paragraphs>564</Paragraphs>
  <Slides>27</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27</vt:i4>
      </vt:variant>
    </vt:vector>
  </HeadingPairs>
  <TitlesOfParts>
    <vt:vector size="38" baseType="lpstr">
      <vt:lpstr>Aptos</vt:lpstr>
      <vt:lpstr>Aptos Display</vt:lpstr>
      <vt:lpstr>Arial</vt:lpstr>
      <vt:lpstr>AvenirNextWorld-Regular</vt:lpstr>
      <vt:lpstr>Calibri</vt:lpstr>
      <vt:lpstr>Calibri Light</vt:lpstr>
      <vt:lpstr>Helvetica Neue</vt:lpstr>
      <vt:lpstr>Open Sans</vt:lpstr>
      <vt:lpstr>Roboto</vt:lpstr>
      <vt:lpstr>Office Theme</vt:lpstr>
      <vt:lpstr>1_Office Theme</vt:lpstr>
      <vt:lpstr>MAKROEKONOMSKO OKRUŽENJE I IZVOZ</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Hvala na pozornosti!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Marijana Ivanov</dc:creator>
  <cp:lastModifiedBy>Marijana Ivanov</cp:lastModifiedBy>
  <cp:revision>1</cp:revision>
  <dcterms:created xsi:type="dcterms:W3CDTF">2024-11-13T18:06:47Z</dcterms:created>
  <dcterms:modified xsi:type="dcterms:W3CDTF">2024-11-13T23:27:06Z</dcterms:modified>
</cp:coreProperties>
</file>